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7" r:id="rId5"/>
    <p:sldId id="268" r:id="rId6"/>
    <p:sldId id="269" r:id="rId7"/>
    <p:sldId id="264" r:id="rId8"/>
    <p:sldId id="256" r:id="rId9"/>
    <p:sldId id="259" r:id="rId10"/>
    <p:sldId id="260" r:id="rId11"/>
    <p:sldId id="261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DDCAA7-8F53-40CA-B0E0-AC733FB3E1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C5F968-02B8-4D3A-A82F-EDC54083FCB8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Психопрофилактикалық жұмыстың бірнеше формалары бар: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E2721F-C97F-4B95-B6A6-E43FA2E4E30B}" type="parTrans" cxnId="{DD53153A-966E-4AE3-BDD9-39AADEC82EBE}">
      <dgm:prSet/>
      <dgm:spPr/>
      <dgm:t>
        <a:bodyPr/>
        <a:lstStyle/>
        <a:p>
          <a:endParaRPr lang="ru-RU"/>
        </a:p>
      </dgm:t>
    </dgm:pt>
    <dgm:pt modelId="{CA854F1D-86B3-4490-A8B2-F1966D19E8B6}" type="sibTrans" cxnId="{DD53153A-966E-4AE3-BDD9-39AADEC82EBE}">
      <dgm:prSet/>
      <dgm:spPr/>
      <dgm:t>
        <a:bodyPr/>
        <a:lstStyle/>
        <a:p>
          <a:endParaRPr lang="ru-RU"/>
        </a:p>
      </dgm:t>
    </dgm:pt>
    <dgm:pt modelId="{C49B543E-040C-45A3-AE13-60EBFC26A576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ортаны (отбасы, әлеуметтік топ, нақты тұлға) ұйымдастыруға: салауатты өмір салтын қалыптастыру бойынша эасалатын әлеуметтік жарнама, БАҚ, жастардың субмәдениетімен жұмыс;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F0CC96-5A9B-4F40-B0DB-69D13337D529}" type="parTrans" cxnId="{96C8CF0C-ED98-4EE4-A26F-C61CFCE989D4}">
      <dgm:prSet/>
      <dgm:spPr/>
      <dgm:t>
        <a:bodyPr/>
        <a:lstStyle/>
        <a:p>
          <a:endParaRPr lang="ru-RU"/>
        </a:p>
      </dgm:t>
    </dgm:pt>
    <dgm:pt modelId="{E1CAA999-C1C2-4D8F-A115-7DB97F645122}" type="sibTrans" cxnId="{96C8CF0C-ED98-4EE4-A26F-C61CFCE989D4}">
      <dgm:prSet/>
      <dgm:spPr/>
      <dgm:t>
        <a:bodyPr/>
        <a:lstStyle/>
        <a:p>
          <a:endParaRPr lang="ru-RU"/>
        </a:p>
      </dgm:t>
    </dgm:pt>
    <dgm:pt modelId="{3880AB2B-6D75-434B-86F4-2798B6948E9F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Мәлімет беру (дәрістер, әңгімелесулер, арнайы әдебиеттерді, видео және телефильмдерді тарату);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1ADA63-A15F-4EC0-ACFC-A89219D88B00}" type="parTrans" cxnId="{BB9FC5D5-181B-4CE4-ACB4-119A7F3342D0}">
      <dgm:prSet/>
      <dgm:spPr/>
      <dgm:t>
        <a:bodyPr/>
        <a:lstStyle/>
        <a:p>
          <a:endParaRPr lang="ru-RU"/>
        </a:p>
      </dgm:t>
    </dgm:pt>
    <dgm:pt modelId="{86629703-D343-4F46-A629-20003CDDBEA9}" type="sibTrans" cxnId="{BB9FC5D5-181B-4CE4-ACB4-119A7F3342D0}">
      <dgm:prSet/>
      <dgm:spPr/>
      <dgm:t>
        <a:bodyPr/>
        <a:lstStyle/>
        <a:p>
          <a:endParaRPr lang="ru-RU"/>
        </a:p>
      </dgm:t>
    </dgm:pt>
    <dgm:pt modelId="{D2A23C9B-0077-4605-8281-BAD776F8EE94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тұрғыдан маңызды дағдыларды белсенді үйрету.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2C6532-ADA7-42D7-B130-0721029C78B6}" type="parTrans" cxnId="{6DC84888-65C9-463F-9E4D-C00D893C9E76}">
      <dgm:prSet/>
      <dgm:spPr/>
      <dgm:t>
        <a:bodyPr/>
        <a:lstStyle/>
        <a:p>
          <a:endParaRPr lang="ru-RU"/>
        </a:p>
      </dgm:t>
    </dgm:pt>
    <dgm:pt modelId="{B3E4147E-09EA-4E94-9E84-9617C0A900B1}" type="sibTrans" cxnId="{6DC84888-65C9-463F-9E4D-C00D893C9E76}">
      <dgm:prSet/>
      <dgm:spPr/>
      <dgm:t>
        <a:bodyPr/>
        <a:lstStyle/>
        <a:p>
          <a:endParaRPr lang="ru-RU"/>
        </a:p>
      </dgm:t>
    </dgm:pt>
    <dgm:pt modelId="{A5DD991D-52F8-416B-A6CB-3EA04756B994}" type="pres">
      <dgm:prSet presAssocID="{5ADDCAA7-8F53-40CA-B0E0-AC733FB3E1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E03BEA3-A87D-408C-8AD3-9192C4E8213A}" type="pres">
      <dgm:prSet presAssocID="{E3C5F968-02B8-4D3A-A82F-EDC54083FCB8}" presName="hierRoot1" presStyleCnt="0">
        <dgm:presLayoutVars>
          <dgm:hierBranch val="init"/>
        </dgm:presLayoutVars>
      </dgm:prSet>
      <dgm:spPr/>
    </dgm:pt>
    <dgm:pt modelId="{AE41E497-B301-4729-91B7-C63DAA5AA933}" type="pres">
      <dgm:prSet presAssocID="{E3C5F968-02B8-4D3A-A82F-EDC54083FCB8}" presName="rootComposite1" presStyleCnt="0"/>
      <dgm:spPr/>
    </dgm:pt>
    <dgm:pt modelId="{CFF5C182-D9DC-4FE5-B940-E00B0E8E2468}" type="pres">
      <dgm:prSet presAssocID="{E3C5F968-02B8-4D3A-A82F-EDC54083FCB8}" presName="rootText1" presStyleLbl="node0" presStyleIdx="0" presStyleCnt="1" custScaleX="129946" custLinFactNeighborX="5448" custLinFactNeighborY="-26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25E8DD-508D-465C-8F69-718E76966FD3}" type="pres">
      <dgm:prSet presAssocID="{E3C5F968-02B8-4D3A-A82F-EDC54083FCB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CC7DA99-AFD7-457E-B40B-4ADE27DFFE54}" type="pres">
      <dgm:prSet presAssocID="{E3C5F968-02B8-4D3A-A82F-EDC54083FCB8}" presName="hierChild2" presStyleCnt="0"/>
      <dgm:spPr/>
    </dgm:pt>
    <dgm:pt modelId="{14D5BF02-7CD4-4812-AD7F-FBC91D377EF3}" type="pres">
      <dgm:prSet presAssocID="{8FF0CC96-5A9B-4F40-B0DB-69D13337D52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C6884B35-75D5-42E5-8D8C-CDC49658ADB4}" type="pres">
      <dgm:prSet presAssocID="{C49B543E-040C-45A3-AE13-60EBFC26A576}" presName="hierRoot2" presStyleCnt="0">
        <dgm:presLayoutVars>
          <dgm:hierBranch val="init"/>
        </dgm:presLayoutVars>
      </dgm:prSet>
      <dgm:spPr/>
    </dgm:pt>
    <dgm:pt modelId="{FD1A41A0-D55A-4A40-A525-252622E9C97A}" type="pres">
      <dgm:prSet presAssocID="{C49B543E-040C-45A3-AE13-60EBFC26A576}" presName="rootComposite" presStyleCnt="0"/>
      <dgm:spPr/>
    </dgm:pt>
    <dgm:pt modelId="{4E848E26-361E-4FC2-9701-9C3AE7271339}" type="pres">
      <dgm:prSet presAssocID="{C49B543E-040C-45A3-AE13-60EBFC26A576}" presName="rootText" presStyleLbl="node2" presStyleIdx="0" presStyleCnt="3" custScaleY="259850" custLinFactNeighborX="2851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2723BA-0E26-42BB-99A3-4DCDD2B348A9}" type="pres">
      <dgm:prSet presAssocID="{C49B543E-040C-45A3-AE13-60EBFC26A576}" presName="rootConnector" presStyleLbl="node2" presStyleIdx="0" presStyleCnt="3"/>
      <dgm:spPr/>
      <dgm:t>
        <a:bodyPr/>
        <a:lstStyle/>
        <a:p>
          <a:endParaRPr lang="ru-RU"/>
        </a:p>
      </dgm:t>
    </dgm:pt>
    <dgm:pt modelId="{DB1938E2-E36B-48E5-94E1-9C3DF53264C4}" type="pres">
      <dgm:prSet presAssocID="{C49B543E-040C-45A3-AE13-60EBFC26A576}" presName="hierChild4" presStyleCnt="0"/>
      <dgm:spPr/>
    </dgm:pt>
    <dgm:pt modelId="{503837D3-1EBD-4719-8C57-1DE9CE732DAB}" type="pres">
      <dgm:prSet presAssocID="{C49B543E-040C-45A3-AE13-60EBFC26A576}" presName="hierChild5" presStyleCnt="0"/>
      <dgm:spPr/>
    </dgm:pt>
    <dgm:pt modelId="{9FD5EFF6-033E-4C4F-9D13-94CE31021C87}" type="pres">
      <dgm:prSet presAssocID="{341ADA63-A15F-4EC0-ACFC-A89219D88B0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A3C8EF7-2E4E-4E10-A232-118F0B43989C}" type="pres">
      <dgm:prSet presAssocID="{3880AB2B-6D75-434B-86F4-2798B6948E9F}" presName="hierRoot2" presStyleCnt="0">
        <dgm:presLayoutVars>
          <dgm:hierBranch val="init"/>
        </dgm:presLayoutVars>
      </dgm:prSet>
      <dgm:spPr/>
    </dgm:pt>
    <dgm:pt modelId="{CEA2B8A5-E6C1-4E16-B951-229BAD3E7AFB}" type="pres">
      <dgm:prSet presAssocID="{3880AB2B-6D75-434B-86F4-2798B6948E9F}" presName="rootComposite" presStyleCnt="0"/>
      <dgm:spPr/>
    </dgm:pt>
    <dgm:pt modelId="{661560DF-7F6C-4734-9586-E05207B59C1F}" type="pres">
      <dgm:prSet presAssocID="{3880AB2B-6D75-434B-86F4-2798B6948E9F}" presName="rootText" presStyleLbl="node2" presStyleIdx="1" presStyleCnt="3" custScaleY="167872" custLinFactNeighborX="2851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492D94-2727-43F1-9D1C-96D51355FA21}" type="pres">
      <dgm:prSet presAssocID="{3880AB2B-6D75-434B-86F4-2798B6948E9F}" presName="rootConnector" presStyleLbl="node2" presStyleIdx="1" presStyleCnt="3"/>
      <dgm:spPr/>
      <dgm:t>
        <a:bodyPr/>
        <a:lstStyle/>
        <a:p>
          <a:endParaRPr lang="ru-RU"/>
        </a:p>
      </dgm:t>
    </dgm:pt>
    <dgm:pt modelId="{F9140AD5-F956-42E0-BE6D-863F3326C4AE}" type="pres">
      <dgm:prSet presAssocID="{3880AB2B-6D75-434B-86F4-2798B6948E9F}" presName="hierChild4" presStyleCnt="0"/>
      <dgm:spPr/>
    </dgm:pt>
    <dgm:pt modelId="{C35DEA6E-09F5-4610-AB10-BF6E424D0C81}" type="pres">
      <dgm:prSet presAssocID="{3880AB2B-6D75-434B-86F4-2798B6948E9F}" presName="hierChild5" presStyleCnt="0"/>
      <dgm:spPr/>
    </dgm:pt>
    <dgm:pt modelId="{FDAECA01-5BA7-4713-B3DC-32B4DBDF6ECF}" type="pres">
      <dgm:prSet presAssocID="{C82C6532-ADA7-42D7-B130-0721029C78B6}" presName="Name37" presStyleLbl="parChTrans1D2" presStyleIdx="2" presStyleCnt="3"/>
      <dgm:spPr/>
      <dgm:t>
        <a:bodyPr/>
        <a:lstStyle/>
        <a:p>
          <a:endParaRPr lang="ru-RU"/>
        </a:p>
      </dgm:t>
    </dgm:pt>
    <dgm:pt modelId="{79EFE6BD-F1FB-4395-AFED-A0FBEDA83393}" type="pres">
      <dgm:prSet presAssocID="{D2A23C9B-0077-4605-8281-BAD776F8EE94}" presName="hierRoot2" presStyleCnt="0">
        <dgm:presLayoutVars>
          <dgm:hierBranch val="init"/>
        </dgm:presLayoutVars>
      </dgm:prSet>
      <dgm:spPr/>
    </dgm:pt>
    <dgm:pt modelId="{AF4E3DF2-2C06-4DD2-80BE-CCD07CB6E1D0}" type="pres">
      <dgm:prSet presAssocID="{D2A23C9B-0077-4605-8281-BAD776F8EE94}" presName="rootComposite" presStyleCnt="0"/>
      <dgm:spPr/>
    </dgm:pt>
    <dgm:pt modelId="{4A9E4A63-B7EF-4AF6-AA34-BA5C1C1F5D55}" type="pres">
      <dgm:prSet presAssocID="{D2A23C9B-0077-4605-8281-BAD776F8EE94}" presName="rootText" presStyleLbl="node2" presStyleIdx="2" presStyleCnt="3" custScaleY="167872" custLinFactNeighborX="23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A64543-4D6E-4CF0-8CFD-FAEBB88DF3D0}" type="pres">
      <dgm:prSet presAssocID="{D2A23C9B-0077-4605-8281-BAD776F8EE94}" presName="rootConnector" presStyleLbl="node2" presStyleIdx="2" presStyleCnt="3"/>
      <dgm:spPr/>
      <dgm:t>
        <a:bodyPr/>
        <a:lstStyle/>
        <a:p>
          <a:endParaRPr lang="ru-RU"/>
        </a:p>
      </dgm:t>
    </dgm:pt>
    <dgm:pt modelId="{009C7C9E-BD96-4BE3-ABA9-343B876411CC}" type="pres">
      <dgm:prSet presAssocID="{D2A23C9B-0077-4605-8281-BAD776F8EE94}" presName="hierChild4" presStyleCnt="0"/>
      <dgm:spPr/>
    </dgm:pt>
    <dgm:pt modelId="{73AF015D-3727-445A-81C9-85A96C1FBCC6}" type="pres">
      <dgm:prSet presAssocID="{D2A23C9B-0077-4605-8281-BAD776F8EE94}" presName="hierChild5" presStyleCnt="0"/>
      <dgm:spPr/>
    </dgm:pt>
    <dgm:pt modelId="{E63B1615-2869-416F-AB68-CBAE0E4F8671}" type="pres">
      <dgm:prSet presAssocID="{E3C5F968-02B8-4D3A-A82F-EDC54083FCB8}" presName="hierChild3" presStyleCnt="0"/>
      <dgm:spPr/>
    </dgm:pt>
  </dgm:ptLst>
  <dgm:cxnLst>
    <dgm:cxn modelId="{6DC84888-65C9-463F-9E4D-C00D893C9E76}" srcId="{E3C5F968-02B8-4D3A-A82F-EDC54083FCB8}" destId="{D2A23C9B-0077-4605-8281-BAD776F8EE94}" srcOrd="2" destOrd="0" parTransId="{C82C6532-ADA7-42D7-B130-0721029C78B6}" sibTransId="{B3E4147E-09EA-4E94-9E84-9617C0A900B1}"/>
    <dgm:cxn modelId="{FC100DB3-3A8E-4B2E-8654-1557FAEB06DE}" type="presOf" srcId="{D2A23C9B-0077-4605-8281-BAD776F8EE94}" destId="{85A64543-4D6E-4CF0-8CFD-FAEBB88DF3D0}" srcOrd="1" destOrd="0" presId="urn:microsoft.com/office/officeart/2005/8/layout/orgChart1"/>
    <dgm:cxn modelId="{AB6B90CB-6D8A-41B9-8168-3505D355E253}" type="presOf" srcId="{5ADDCAA7-8F53-40CA-B0E0-AC733FB3E1B4}" destId="{A5DD991D-52F8-416B-A6CB-3EA04756B994}" srcOrd="0" destOrd="0" presId="urn:microsoft.com/office/officeart/2005/8/layout/orgChart1"/>
    <dgm:cxn modelId="{C630533E-1F71-4853-9A48-7A5BD068A8AB}" type="presOf" srcId="{C82C6532-ADA7-42D7-B130-0721029C78B6}" destId="{FDAECA01-5BA7-4713-B3DC-32B4DBDF6ECF}" srcOrd="0" destOrd="0" presId="urn:microsoft.com/office/officeart/2005/8/layout/orgChart1"/>
    <dgm:cxn modelId="{DCC19967-4D15-4BAA-8BC0-193D453351DA}" type="presOf" srcId="{341ADA63-A15F-4EC0-ACFC-A89219D88B00}" destId="{9FD5EFF6-033E-4C4F-9D13-94CE31021C87}" srcOrd="0" destOrd="0" presId="urn:microsoft.com/office/officeart/2005/8/layout/orgChart1"/>
    <dgm:cxn modelId="{B7A501DA-F1A9-4F8D-9118-789CF65CE9D9}" type="presOf" srcId="{E3C5F968-02B8-4D3A-A82F-EDC54083FCB8}" destId="{A725E8DD-508D-465C-8F69-718E76966FD3}" srcOrd="1" destOrd="0" presId="urn:microsoft.com/office/officeart/2005/8/layout/orgChart1"/>
    <dgm:cxn modelId="{96C8CF0C-ED98-4EE4-A26F-C61CFCE989D4}" srcId="{E3C5F968-02B8-4D3A-A82F-EDC54083FCB8}" destId="{C49B543E-040C-45A3-AE13-60EBFC26A576}" srcOrd="0" destOrd="0" parTransId="{8FF0CC96-5A9B-4F40-B0DB-69D13337D529}" sibTransId="{E1CAA999-C1C2-4D8F-A115-7DB97F645122}"/>
    <dgm:cxn modelId="{D0AA2FBF-2062-4837-8A34-57A28555D022}" type="presOf" srcId="{C49B543E-040C-45A3-AE13-60EBFC26A576}" destId="{8D2723BA-0E26-42BB-99A3-4DCDD2B348A9}" srcOrd="1" destOrd="0" presId="urn:microsoft.com/office/officeart/2005/8/layout/orgChart1"/>
    <dgm:cxn modelId="{EED185F2-A0A3-4A6B-B860-46E7BF67D915}" type="presOf" srcId="{E3C5F968-02B8-4D3A-A82F-EDC54083FCB8}" destId="{CFF5C182-D9DC-4FE5-B940-E00B0E8E2468}" srcOrd="0" destOrd="0" presId="urn:microsoft.com/office/officeart/2005/8/layout/orgChart1"/>
    <dgm:cxn modelId="{5FF6AA0F-F10C-44FA-9BD4-D99DC8C72CF6}" type="presOf" srcId="{8FF0CC96-5A9B-4F40-B0DB-69D13337D529}" destId="{14D5BF02-7CD4-4812-AD7F-FBC91D377EF3}" srcOrd="0" destOrd="0" presId="urn:microsoft.com/office/officeart/2005/8/layout/orgChart1"/>
    <dgm:cxn modelId="{BB9FC5D5-181B-4CE4-ACB4-119A7F3342D0}" srcId="{E3C5F968-02B8-4D3A-A82F-EDC54083FCB8}" destId="{3880AB2B-6D75-434B-86F4-2798B6948E9F}" srcOrd="1" destOrd="0" parTransId="{341ADA63-A15F-4EC0-ACFC-A89219D88B00}" sibTransId="{86629703-D343-4F46-A629-20003CDDBEA9}"/>
    <dgm:cxn modelId="{ADC0FAF8-697D-40C2-B667-D507BDF4DFDC}" type="presOf" srcId="{3880AB2B-6D75-434B-86F4-2798B6948E9F}" destId="{96492D94-2727-43F1-9D1C-96D51355FA21}" srcOrd="1" destOrd="0" presId="urn:microsoft.com/office/officeart/2005/8/layout/orgChart1"/>
    <dgm:cxn modelId="{78BB8F93-4811-4246-A8BF-738B22A80530}" type="presOf" srcId="{C49B543E-040C-45A3-AE13-60EBFC26A576}" destId="{4E848E26-361E-4FC2-9701-9C3AE7271339}" srcOrd="0" destOrd="0" presId="urn:microsoft.com/office/officeart/2005/8/layout/orgChart1"/>
    <dgm:cxn modelId="{0D36CDCE-FBBD-4E6C-91A9-5B277E276AB6}" type="presOf" srcId="{D2A23C9B-0077-4605-8281-BAD776F8EE94}" destId="{4A9E4A63-B7EF-4AF6-AA34-BA5C1C1F5D55}" srcOrd="0" destOrd="0" presId="urn:microsoft.com/office/officeart/2005/8/layout/orgChart1"/>
    <dgm:cxn modelId="{31121CF2-52BE-49E1-BB1B-8A5DCE1092F2}" type="presOf" srcId="{3880AB2B-6D75-434B-86F4-2798B6948E9F}" destId="{661560DF-7F6C-4734-9586-E05207B59C1F}" srcOrd="0" destOrd="0" presId="urn:microsoft.com/office/officeart/2005/8/layout/orgChart1"/>
    <dgm:cxn modelId="{DD53153A-966E-4AE3-BDD9-39AADEC82EBE}" srcId="{5ADDCAA7-8F53-40CA-B0E0-AC733FB3E1B4}" destId="{E3C5F968-02B8-4D3A-A82F-EDC54083FCB8}" srcOrd="0" destOrd="0" parTransId="{00E2721F-C97F-4B95-B6A6-E43FA2E4E30B}" sibTransId="{CA854F1D-86B3-4490-A8B2-F1966D19E8B6}"/>
    <dgm:cxn modelId="{1904E471-8AAD-4F79-AB2F-EE7F26DCBAAA}" type="presParOf" srcId="{A5DD991D-52F8-416B-A6CB-3EA04756B994}" destId="{2E03BEA3-A87D-408C-8AD3-9192C4E8213A}" srcOrd="0" destOrd="0" presId="urn:microsoft.com/office/officeart/2005/8/layout/orgChart1"/>
    <dgm:cxn modelId="{BCF9046F-773F-4788-8747-EF46C61F7A2A}" type="presParOf" srcId="{2E03BEA3-A87D-408C-8AD3-9192C4E8213A}" destId="{AE41E497-B301-4729-91B7-C63DAA5AA933}" srcOrd="0" destOrd="0" presId="urn:microsoft.com/office/officeart/2005/8/layout/orgChart1"/>
    <dgm:cxn modelId="{EDB2759D-8B22-4EBF-BF46-C5894BD7966A}" type="presParOf" srcId="{AE41E497-B301-4729-91B7-C63DAA5AA933}" destId="{CFF5C182-D9DC-4FE5-B940-E00B0E8E2468}" srcOrd="0" destOrd="0" presId="urn:microsoft.com/office/officeart/2005/8/layout/orgChart1"/>
    <dgm:cxn modelId="{D86E8C57-44EE-4369-8701-A089B97ABE0F}" type="presParOf" srcId="{AE41E497-B301-4729-91B7-C63DAA5AA933}" destId="{A725E8DD-508D-465C-8F69-718E76966FD3}" srcOrd="1" destOrd="0" presId="urn:microsoft.com/office/officeart/2005/8/layout/orgChart1"/>
    <dgm:cxn modelId="{4B95C271-CBCD-459B-9EB8-04A2F2F28225}" type="presParOf" srcId="{2E03BEA3-A87D-408C-8AD3-9192C4E8213A}" destId="{9CC7DA99-AFD7-457E-B40B-4ADE27DFFE54}" srcOrd="1" destOrd="0" presId="urn:microsoft.com/office/officeart/2005/8/layout/orgChart1"/>
    <dgm:cxn modelId="{9E3B7AF1-191D-43D0-9850-3396A41F6D1B}" type="presParOf" srcId="{9CC7DA99-AFD7-457E-B40B-4ADE27DFFE54}" destId="{14D5BF02-7CD4-4812-AD7F-FBC91D377EF3}" srcOrd="0" destOrd="0" presId="urn:microsoft.com/office/officeart/2005/8/layout/orgChart1"/>
    <dgm:cxn modelId="{F244BAB9-2936-4BF6-8FE5-46E7FB81244B}" type="presParOf" srcId="{9CC7DA99-AFD7-457E-B40B-4ADE27DFFE54}" destId="{C6884B35-75D5-42E5-8D8C-CDC49658ADB4}" srcOrd="1" destOrd="0" presId="urn:microsoft.com/office/officeart/2005/8/layout/orgChart1"/>
    <dgm:cxn modelId="{18C80AED-E9E6-4512-B4C8-F0DD02131D02}" type="presParOf" srcId="{C6884B35-75D5-42E5-8D8C-CDC49658ADB4}" destId="{FD1A41A0-D55A-4A40-A525-252622E9C97A}" srcOrd="0" destOrd="0" presId="urn:microsoft.com/office/officeart/2005/8/layout/orgChart1"/>
    <dgm:cxn modelId="{3FB43201-533D-4023-B21C-7FE81F81564B}" type="presParOf" srcId="{FD1A41A0-D55A-4A40-A525-252622E9C97A}" destId="{4E848E26-361E-4FC2-9701-9C3AE7271339}" srcOrd="0" destOrd="0" presId="urn:microsoft.com/office/officeart/2005/8/layout/orgChart1"/>
    <dgm:cxn modelId="{D9F3BD0C-1956-452E-969A-9B3D6E9E09B7}" type="presParOf" srcId="{FD1A41A0-D55A-4A40-A525-252622E9C97A}" destId="{8D2723BA-0E26-42BB-99A3-4DCDD2B348A9}" srcOrd="1" destOrd="0" presId="urn:microsoft.com/office/officeart/2005/8/layout/orgChart1"/>
    <dgm:cxn modelId="{65870346-C542-4565-93AC-ECA4E9DA4D08}" type="presParOf" srcId="{C6884B35-75D5-42E5-8D8C-CDC49658ADB4}" destId="{DB1938E2-E36B-48E5-94E1-9C3DF53264C4}" srcOrd="1" destOrd="0" presId="urn:microsoft.com/office/officeart/2005/8/layout/orgChart1"/>
    <dgm:cxn modelId="{516A7A4E-9015-463D-9AA1-107DDE01EF7B}" type="presParOf" srcId="{C6884B35-75D5-42E5-8D8C-CDC49658ADB4}" destId="{503837D3-1EBD-4719-8C57-1DE9CE732DAB}" srcOrd="2" destOrd="0" presId="urn:microsoft.com/office/officeart/2005/8/layout/orgChart1"/>
    <dgm:cxn modelId="{4F6D320E-C6DF-4179-BAF0-035EF99DC6C3}" type="presParOf" srcId="{9CC7DA99-AFD7-457E-B40B-4ADE27DFFE54}" destId="{9FD5EFF6-033E-4C4F-9D13-94CE31021C87}" srcOrd="2" destOrd="0" presId="urn:microsoft.com/office/officeart/2005/8/layout/orgChart1"/>
    <dgm:cxn modelId="{24B37BA8-E7EA-471C-A9A0-FB2BC510BD2F}" type="presParOf" srcId="{9CC7DA99-AFD7-457E-B40B-4ADE27DFFE54}" destId="{0A3C8EF7-2E4E-4E10-A232-118F0B43989C}" srcOrd="3" destOrd="0" presId="urn:microsoft.com/office/officeart/2005/8/layout/orgChart1"/>
    <dgm:cxn modelId="{A37ECB19-C623-43C6-9946-86A5032BAE88}" type="presParOf" srcId="{0A3C8EF7-2E4E-4E10-A232-118F0B43989C}" destId="{CEA2B8A5-E6C1-4E16-B951-229BAD3E7AFB}" srcOrd="0" destOrd="0" presId="urn:microsoft.com/office/officeart/2005/8/layout/orgChart1"/>
    <dgm:cxn modelId="{E6496411-8F4A-4B3E-A89F-29281D9A8C73}" type="presParOf" srcId="{CEA2B8A5-E6C1-4E16-B951-229BAD3E7AFB}" destId="{661560DF-7F6C-4734-9586-E05207B59C1F}" srcOrd="0" destOrd="0" presId="urn:microsoft.com/office/officeart/2005/8/layout/orgChart1"/>
    <dgm:cxn modelId="{6846FFD4-ED2F-4026-AB0C-297AF226573B}" type="presParOf" srcId="{CEA2B8A5-E6C1-4E16-B951-229BAD3E7AFB}" destId="{96492D94-2727-43F1-9D1C-96D51355FA21}" srcOrd="1" destOrd="0" presId="urn:microsoft.com/office/officeart/2005/8/layout/orgChart1"/>
    <dgm:cxn modelId="{AD92B8E9-B243-49A7-9D00-654CB8EAA345}" type="presParOf" srcId="{0A3C8EF7-2E4E-4E10-A232-118F0B43989C}" destId="{F9140AD5-F956-42E0-BE6D-863F3326C4AE}" srcOrd="1" destOrd="0" presId="urn:microsoft.com/office/officeart/2005/8/layout/orgChart1"/>
    <dgm:cxn modelId="{E5E19D8F-B387-4431-8DFD-52356BB0B729}" type="presParOf" srcId="{0A3C8EF7-2E4E-4E10-A232-118F0B43989C}" destId="{C35DEA6E-09F5-4610-AB10-BF6E424D0C81}" srcOrd="2" destOrd="0" presId="urn:microsoft.com/office/officeart/2005/8/layout/orgChart1"/>
    <dgm:cxn modelId="{05658823-0AE6-446A-977A-AC3433DC60CB}" type="presParOf" srcId="{9CC7DA99-AFD7-457E-B40B-4ADE27DFFE54}" destId="{FDAECA01-5BA7-4713-B3DC-32B4DBDF6ECF}" srcOrd="4" destOrd="0" presId="urn:microsoft.com/office/officeart/2005/8/layout/orgChart1"/>
    <dgm:cxn modelId="{BD348A3A-03BB-4863-97E8-4634714A59F3}" type="presParOf" srcId="{9CC7DA99-AFD7-457E-B40B-4ADE27DFFE54}" destId="{79EFE6BD-F1FB-4395-AFED-A0FBEDA83393}" srcOrd="5" destOrd="0" presId="urn:microsoft.com/office/officeart/2005/8/layout/orgChart1"/>
    <dgm:cxn modelId="{C2A3DB11-EB45-430C-8B8B-6271E08FAC0D}" type="presParOf" srcId="{79EFE6BD-F1FB-4395-AFED-A0FBEDA83393}" destId="{AF4E3DF2-2C06-4DD2-80BE-CCD07CB6E1D0}" srcOrd="0" destOrd="0" presId="urn:microsoft.com/office/officeart/2005/8/layout/orgChart1"/>
    <dgm:cxn modelId="{79F923B9-3696-4109-A10C-E006C7D91030}" type="presParOf" srcId="{AF4E3DF2-2C06-4DD2-80BE-CCD07CB6E1D0}" destId="{4A9E4A63-B7EF-4AF6-AA34-BA5C1C1F5D55}" srcOrd="0" destOrd="0" presId="urn:microsoft.com/office/officeart/2005/8/layout/orgChart1"/>
    <dgm:cxn modelId="{DF63EC2D-DAFB-4DEC-B81F-F3EE008FB882}" type="presParOf" srcId="{AF4E3DF2-2C06-4DD2-80BE-CCD07CB6E1D0}" destId="{85A64543-4D6E-4CF0-8CFD-FAEBB88DF3D0}" srcOrd="1" destOrd="0" presId="urn:microsoft.com/office/officeart/2005/8/layout/orgChart1"/>
    <dgm:cxn modelId="{A107945F-1C27-439E-8802-CF2220E19F09}" type="presParOf" srcId="{79EFE6BD-F1FB-4395-AFED-A0FBEDA83393}" destId="{009C7C9E-BD96-4BE3-ABA9-343B876411CC}" srcOrd="1" destOrd="0" presId="urn:microsoft.com/office/officeart/2005/8/layout/orgChart1"/>
    <dgm:cxn modelId="{D5550F96-67A2-4C1F-8968-FD7C2BFE0C87}" type="presParOf" srcId="{79EFE6BD-F1FB-4395-AFED-A0FBEDA83393}" destId="{73AF015D-3727-445A-81C9-85A96C1FBCC6}" srcOrd="2" destOrd="0" presId="urn:microsoft.com/office/officeart/2005/8/layout/orgChart1"/>
    <dgm:cxn modelId="{5736C3C9-3882-4C2A-8DA0-2C53DDBCE916}" type="presParOf" srcId="{2E03BEA3-A87D-408C-8AD3-9192C4E8213A}" destId="{E63B1615-2869-416F-AB68-CBAE0E4F86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DDCAA7-8F53-40CA-B0E0-AC733FB3E1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C5F968-02B8-4D3A-A82F-EDC54083FCB8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 кезде психопрофилактикалық жұмыстың мынадай формалары бар: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E2721F-C97F-4B95-B6A6-E43FA2E4E30B}" type="parTrans" cxnId="{DD53153A-966E-4AE3-BDD9-39AADEC82EBE}">
      <dgm:prSet/>
      <dgm:spPr/>
      <dgm:t>
        <a:bodyPr/>
        <a:lstStyle/>
        <a:p>
          <a:endParaRPr lang="ru-RU"/>
        </a:p>
      </dgm:t>
    </dgm:pt>
    <dgm:pt modelId="{CA854F1D-86B3-4490-A8B2-F1966D19E8B6}" type="sibTrans" cxnId="{DD53153A-966E-4AE3-BDD9-39AADEC82EBE}">
      <dgm:prSet/>
      <dgm:spPr/>
      <dgm:t>
        <a:bodyPr/>
        <a:lstStyle/>
        <a:p>
          <a:endParaRPr lang="ru-RU"/>
        </a:p>
      </dgm:t>
    </dgm:pt>
    <dgm:pt modelId="{C49B543E-040C-45A3-AE13-60EBFC26A576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Резистенттілік (әлеуметтік жағымсыз әсерге тұрақтылық) тренингі. Тренинг барысында девиантты мінез-құлыққа нұсқаулар өзгереді, құрдастары қысым көрсеткенде “жоқ” деп айту қабілетін дамыту, ата-аналар мен басқа үлкендердің (мысалы, ішімдік ішетіндердің) ықтимал жағымсыз әсері туралы ақпарат беріледі;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F0CC96-5A9B-4F40-B0DB-69D13337D529}" type="parTrans" cxnId="{96C8CF0C-ED98-4EE4-A26F-C61CFCE989D4}">
      <dgm:prSet/>
      <dgm:spPr/>
      <dgm:t>
        <a:bodyPr/>
        <a:lstStyle/>
        <a:p>
          <a:endParaRPr lang="ru-RU"/>
        </a:p>
      </dgm:t>
    </dgm:pt>
    <dgm:pt modelId="{E1CAA999-C1C2-4D8F-A115-7DB97F645122}" type="sibTrans" cxnId="{96C8CF0C-ED98-4EE4-A26F-C61CFCE989D4}">
      <dgm:prSet/>
      <dgm:spPr/>
      <dgm:t>
        <a:bodyPr/>
        <a:lstStyle/>
        <a:p>
          <a:endParaRPr lang="ru-RU"/>
        </a:p>
      </dgm:t>
    </dgm:pt>
    <dgm:pt modelId="{3880AB2B-6D75-434B-86F4-2798B6948E9F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Ассертивтілік тренингі немесе аффективті – құндылыққа үйрету тренингі. Мәселенің алдын алу үшін жасөспірімдер эмоцияларды тани білуге, оларды қолайлы түрде көрсетуге және түңілуді жеңе білуге үйретіледі.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1ADA63-A15F-4EC0-ACFC-A89219D88B00}" type="parTrans" cxnId="{BB9FC5D5-181B-4CE4-ACB4-119A7F3342D0}">
      <dgm:prSet/>
      <dgm:spPr/>
      <dgm:t>
        <a:bodyPr/>
        <a:lstStyle/>
        <a:p>
          <a:endParaRPr lang="ru-RU"/>
        </a:p>
      </dgm:t>
    </dgm:pt>
    <dgm:pt modelId="{86629703-D343-4F46-A629-20003CDDBEA9}" type="sibTrans" cxnId="{BB9FC5D5-181B-4CE4-ACB4-119A7F3342D0}">
      <dgm:prSet/>
      <dgm:spPr/>
      <dgm:t>
        <a:bodyPr/>
        <a:lstStyle/>
        <a:p>
          <a:endParaRPr lang="ru-RU"/>
        </a:p>
      </dgm:t>
    </dgm:pt>
    <dgm:pt modelId="{D2A23C9B-0077-4605-8281-BAD776F8EE94}">
      <dgm:prSet phldrT="[Текст]" custT="1"/>
      <dgm:spPr/>
      <dgm:t>
        <a:bodyPr/>
        <a:lstStyle/>
        <a:p>
          <a:r>
            <a: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Өмірлік дағдыларды қалыптастыру тренингі. Бұл қарым-қатынас жасау, достық байланыстарды сақтау және тұлғааралық конфликттерді шешу іскерлігі, өзіне жауапкершілік алу, алдына мақсат қою, өз ұстанымы мен мүддесін қорғау қабілеті.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2C6532-ADA7-42D7-B130-0721029C78B6}" type="parTrans" cxnId="{6DC84888-65C9-463F-9E4D-C00D893C9E76}">
      <dgm:prSet/>
      <dgm:spPr/>
      <dgm:t>
        <a:bodyPr/>
        <a:lstStyle/>
        <a:p>
          <a:endParaRPr lang="ru-RU"/>
        </a:p>
      </dgm:t>
    </dgm:pt>
    <dgm:pt modelId="{B3E4147E-09EA-4E94-9E84-9617C0A900B1}" type="sibTrans" cxnId="{6DC84888-65C9-463F-9E4D-C00D893C9E76}">
      <dgm:prSet/>
      <dgm:spPr/>
      <dgm:t>
        <a:bodyPr/>
        <a:lstStyle/>
        <a:p>
          <a:endParaRPr lang="ru-RU"/>
        </a:p>
      </dgm:t>
    </dgm:pt>
    <dgm:pt modelId="{A5DD991D-52F8-416B-A6CB-3EA04756B994}" type="pres">
      <dgm:prSet presAssocID="{5ADDCAA7-8F53-40CA-B0E0-AC733FB3E1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E03BEA3-A87D-408C-8AD3-9192C4E8213A}" type="pres">
      <dgm:prSet presAssocID="{E3C5F968-02B8-4D3A-A82F-EDC54083FCB8}" presName="hierRoot1" presStyleCnt="0">
        <dgm:presLayoutVars>
          <dgm:hierBranch val="init"/>
        </dgm:presLayoutVars>
      </dgm:prSet>
      <dgm:spPr/>
    </dgm:pt>
    <dgm:pt modelId="{AE41E497-B301-4729-91B7-C63DAA5AA933}" type="pres">
      <dgm:prSet presAssocID="{E3C5F968-02B8-4D3A-A82F-EDC54083FCB8}" presName="rootComposite1" presStyleCnt="0"/>
      <dgm:spPr/>
    </dgm:pt>
    <dgm:pt modelId="{CFF5C182-D9DC-4FE5-B940-E00B0E8E2468}" type="pres">
      <dgm:prSet presAssocID="{E3C5F968-02B8-4D3A-A82F-EDC54083FCB8}" presName="rootText1" presStyleLbl="node0" presStyleIdx="0" presStyleCnt="1" custScaleX="129946" custLinFactNeighborX="5448" custLinFactNeighborY="-26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25E8DD-508D-465C-8F69-718E76966FD3}" type="pres">
      <dgm:prSet presAssocID="{E3C5F968-02B8-4D3A-A82F-EDC54083FCB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CC7DA99-AFD7-457E-B40B-4ADE27DFFE54}" type="pres">
      <dgm:prSet presAssocID="{E3C5F968-02B8-4D3A-A82F-EDC54083FCB8}" presName="hierChild2" presStyleCnt="0"/>
      <dgm:spPr/>
    </dgm:pt>
    <dgm:pt modelId="{14D5BF02-7CD4-4812-AD7F-FBC91D377EF3}" type="pres">
      <dgm:prSet presAssocID="{8FF0CC96-5A9B-4F40-B0DB-69D13337D52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C6884B35-75D5-42E5-8D8C-CDC49658ADB4}" type="pres">
      <dgm:prSet presAssocID="{C49B543E-040C-45A3-AE13-60EBFC26A576}" presName="hierRoot2" presStyleCnt="0">
        <dgm:presLayoutVars>
          <dgm:hierBranch val="init"/>
        </dgm:presLayoutVars>
      </dgm:prSet>
      <dgm:spPr/>
    </dgm:pt>
    <dgm:pt modelId="{FD1A41A0-D55A-4A40-A525-252622E9C97A}" type="pres">
      <dgm:prSet presAssocID="{C49B543E-040C-45A3-AE13-60EBFC26A576}" presName="rootComposite" presStyleCnt="0"/>
      <dgm:spPr/>
    </dgm:pt>
    <dgm:pt modelId="{4E848E26-361E-4FC2-9701-9C3AE7271339}" type="pres">
      <dgm:prSet presAssocID="{C49B543E-040C-45A3-AE13-60EBFC26A576}" presName="rootText" presStyleLbl="node2" presStyleIdx="0" presStyleCnt="3" custScaleX="118931" custScaleY="369286" custLinFactNeighborX="2851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2723BA-0E26-42BB-99A3-4DCDD2B348A9}" type="pres">
      <dgm:prSet presAssocID="{C49B543E-040C-45A3-AE13-60EBFC26A576}" presName="rootConnector" presStyleLbl="node2" presStyleIdx="0" presStyleCnt="3"/>
      <dgm:spPr/>
      <dgm:t>
        <a:bodyPr/>
        <a:lstStyle/>
        <a:p>
          <a:endParaRPr lang="ru-RU"/>
        </a:p>
      </dgm:t>
    </dgm:pt>
    <dgm:pt modelId="{DB1938E2-E36B-48E5-94E1-9C3DF53264C4}" type="pres">
      <dgm:prSet presAssocID="{C49B543E-040C-45A3-AE13-60EBFC26A576}" presName="hierChild4" presStyleCnt="0"/>
      <dgm:spPr/>
    </dgm:pt>
    <dgm:pt modelId="{503837D3-1EBD-4719-8C57-1DE9CE732DAB}" type="pres">
      <dgm:prSet presAssocID="{C49B543E-040C-45A3-AE13-60EBFC26A576}" presName="hierChild5" presStyleCnt="0"/>
      <dgm:spPr/>
    </dgm:pt>
    <dgm:pt modelId="{9FD5EFF6-033E-4C4F-9D13-94CE31021C87}" type="pres">
      <dgm:prSet presAssocID="{341ADA63-A15F-4EC0-ACFC-A89219D88B0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A3C8EF7-2E4E-4E10-A232-118F0B43989C}" type="pres">
      <dgm:prSet presAssocID="{3880AB2B-6D75-434B-86F4-2798B6948E9F}" presName="hierRoot2" presStyleCnt="0">
        <dgm:presLayoutVars>
          <dgm:hierBranch val="init"/>
        </dgm:presLayoutVars>
      </dgm:prSet>
      <dgm:spPr/>
    </dgm:pt>
    <dgm:pt modelId="{CEA2B8A5-E6C1-4E16-B951-229BAD3E7AFB}" type="pres">
      <dgm:prSet presAssocID="{3880AB2B-6D75-434B-86F4-2798B6948E9F}" presName="rootComposite" presStyleCnt="0"/>
      <dgm:spPr/>
    </dgm:pt>
    <dgm:pt modelId="{661560DF-7F6C-4734-9586-E05207B59C1F}" type="pres">
      <dgm:prSet presAssocID="{3880AB2B-6D75-434B-86F4-2798B6948E9F}" presName="rootText" presStyleLbl="node2" presStyleIdx="1" presStyleCnt="3" custScaleY="301676" custLinFactNeighborX="2851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492D94-2727-43F1-9D1C-96D51355FA21}" type="pres">
      <dgm:prSet presAssocID="{3880AB2B-6D75-434B-86F4-2798B6948E9F}" presName="rootConnector" presStyleLbl="node2" presStyleIdx="1" presStyleCnt="3"/>
      <dgm:spPr/>
      <dgm:t>
        <a:bodyPr/>
        <a:lstStyle/>
        <a:p>
          <a:endParaRPr lang="ru-RU"/>
        </a:p>
      </dgm:t>
    </dgm:pt>
    <dgm:pt modelId="{F9140AD5-F956-42E0-BE6D-863F3326C4AE}" type="pres">
      <dgm:prSet presAssocID="{3880AB2B-6D75-434B-86F4-2798B6948E9F}" presName="hierChild4" presStyleCnt="0"/>
      <dgm:spPr/>
    </dgm:pt>
    <dgm:pt modelId="{C35DEA6E-09F5-4610-AB10-BF6E424D0C81}" type="pres">
      <dgm:prSet presAssocID="{3880AB2B-6D75-434B-86F4-2798B6948E9F}" presName="hierChild5" presStyleCnt="0"/>
      <dgm:spPr/>
    </dgm:pt>
    <dgm:pt modelId="{FDAECA01-5BA7-4713-B3DC-32B4DBDF6ECF}" type="pres">
      <dgm:prSet presAssocID="{C82C6532-ADA7-42D7-B130-0721029C78B6}" presName="Name37" presStyleLbl="parChTrans1D2" presStyleIdx="2" presStyleCnt="3"/>
      <dgm:spPr/>
      <dgm:t>
        <a:bodyPr/>
        <a:lstStyle/>
        <a:p>
          <a:endParaRPr lang="ru-RU"/>
        </a:p>
      </dgm:t>
    </dgm:pt>
    <dgm:pt modelId="{79EFE6BD-F1FB-4395-AFED-A0FBEDA83393}" type="pres">
      <dgm:prSet presAssocID="{D2A23C9B-0077-4605-8281-BAD776F8EE94}" presName="hierRoot2" presStyleCnt="0">
        <dgm:presLayoutVars>
          <dgm:hierBranch val="init"/>
        </dgm:presLayoutVars>
      </dgm:prSet>
      <dgm:spPr/>
    </dgm:pt>
    <dgm:pt modelId="{AF4E3DF2-2C06-4DD2-80BE-CCD07CB6E1D0}" type="pres">
      <dgm:prSet presAssocID="{D2A23C9B-0077-4605-8281-BAD776F8EE94}" presName="rootComposite" presStyleCnt="0"/>
      <dgm:spPr/>
    </dgm:pt>
    <dgm:pt modelId="{4A9E4A63-B7EF-4AF6-AA34-BA5C1C1F5D55}" type="pres">
      <dgm:prSet presAssocID="{D2A23C9B-0077-4605-8281-BAD776F8EE94}" presName="rootText" presStyleLbl="node2" presStyleIdx="2" presStyleCnt="3" custScaleY="374539" custLinFactNeighborX="23" custLinFactNeighborY="21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A64543-4D6E-4CF0-8CFD-FAEBB88DF3D0}" type="pres">
      <dgm:prSet presAssocID="{D2A23C9B-0077-4605-8281-BAD776F8EE94}" presName="rootConnector" presStyleLbl="node2" presStyleIdx="2" presStyleCnt="3"/>
      <dgm:spPr/>
      <dgm:t>
        <a:bodyPr/>
        <a:lstStyle/>
        <a:p>
          <a:endParaRPr lang="ru-RU"/>
        </a:p>
      </dgm:t>
    </dgm:pt>
    <dgm:pt modelId="{009C7C9E-BD96-4BE3-ABA9-343B876411CC}" type="pres">
      <dgm:prSet presAssocID="{D2A23C9B-0077-4605-8281-BAD776F8EE94}" presName="hierChild4" presStyleCnt="0"/>
      <dgm:spPr/>
    </dgm:pt>
    <dgm:pt modelId="{73AF015D-3727-445A-81C9-85A96C1FBCC6}" type="pres">
      <dgm:prSet presAssocID="{D2A23C9B-0077-4605-8281-BAD776F8EE94}" presName="hierChild5" presStyleCnt="0"/>
      <dgm:spPr/>
    </dgm:pt>
    <dgm:pt modelId="{E63B1615-2869-416F-AB68-CBAE0E4F8671}" type="pres">
      <dgm:prSet presAssocID="{E3C5F968-02B8-4D3A-A82F-EDC54083FCB8}" presName="hierChild3" presStyleCnt="0"/>
      <dgm:spPr/>
    </dgm:pt>
  </dgm:ptLst>
  <dgm:cxnLst>
    <dgm:cxn modelId="{AED902E4-D22F-4725-AFAE-61B15266AE2C}" type="presOf" srcId="{D2A23C9B-0077-4605-8281-BAD776F8EE94}" destId="{85A64543-4D6E-4CF0-8CFD-FAEBB88DF3D0}" srcOrd="1" destOrd="0" presId="urn:microsoft.com/office/officeart/2005/8/layout/orgChart1"/>
    <dgm:cxn modelId="{1E4AACFA-DC6A-4160-B948-849D73937533}" type="presOf" srcId="{3880AB2B-6D75-434B-86F4-2798B6948E9F}" destId="{96492D94-2727-43F1-9D1C-96D51355FA21}" srcOrd="1" destOrd="0" presId="urn:microsoft.com/office/officeart/2005/8/layout/orgChart1"/>
    <dgm:cxn modelId="{6DC84888-65C9-463F-9E4D-C00D893C9E76}" srcId="{E3C5F968-02B8-4D3A-A82F-EDC54083FCB8}" destId="{D2A23C9B-0077-4605-8281-BAD776F8EE94}" srcOrd="2" destOrd="0" parTransId="{C82C6532-ADA7-42D7-B130-0721029C78B6}" sibTransId="{B3E4147E-09EA-4E94-9E84-9617C0A900B1}"/>
    <dgm:cxn modelId="{E8C6A9D1-2379-4BE2-8B29-00044246B8A7}" type="presOf" srcId="{D2A23C9B-0077-4605-8281-BAD776F8EE94}" destId="{4A9E4A63-B7EF-4AF6-AA34-BA5C1C1F5D55}" srcOrd="0" destOrd="0" presId="urn:microsoft.com/office/officeart/2005/8/layout/orgChart1"/>
    <dgm:cxn modelId="{5BCFE9FB-87F4-4001-8A3A-6759986BC415}" type="presOf" srcId="{C49B543E-040C-45A3-AE13-60EBFC26A576}" destId="{8D2723BA-0E26-42BB-99A3-4DCDD2B348A9}" srcOrd="1" destOrd="0" presId="urn:microsoft.com/office/officeart/2005/8/layout/orgChart1"/>
    <dgm:cxn modelId="{96C8CF0C-ED98-4EE4-A26F-C61CFCE989D4}" srcId="{E3C5F968-02B8-4D3A-A82F-EDC54083FCB8}" destId="{C49B543E-040C-45A3-AE13-60EBFC26A576}" srcOrd="0" destOrd="0" parTransId="{8FF0CC96-5A9B-4F40-B0DB-69D13337D529}" sibTransId="{E1CAA999-C1C2-4D8F-A115-7DB97F645122}"/>
    <dgm:cxn modelId="{6F6E2469-F46E-41A6-B0F9-946819BF0AB1}" type="presOf" srcId="{C49B543E-040C-45A3-AE13-60EBFC26A576}" destId="{4E848E26-361E-4FC2-9701-9C3AE7271339}" srcOrd="0" destOrd="0" presId="urn:microsoft.com/office/officeart/2005/8/layout/orgChart1"/>
    <dgm:cxn modelId="{F8A53824-3493-4D87-8D17-A41DD972F9F8}" type="presOf" srcId="{3880AB2B-6D75-434B-86F4-2798B6948E9F}" destId="{661560DF-7F6C-4734-9586-E05207B59C1F}" srcOrd="0" destOrd="0" presId="urn:microsoft.com/office/officeart/2005/8/layout/orgChart1"/>
    <dgm:cxn modelId="{ED0D5D1E-6DD3-4879-800B-F65842DC121B}" type="presOf" srcId="{5ADDCAA7-8F53-40CA-B0E0-AC733FB3E1B4}" destId="{A5DD991D-52F8-416B-A6CB-3EA04756B994}" srcOrd="0" destOrd="0" presId="urn:microsoft.com/office/officeart/2005/8/layout/orgChart1"/>
    <dgm:cxn modelId="{9D678491-1CD4-4A1F-B835-B52B55718D19}" type="presOf" srcId="{341ADA63-A15F-4EC0-ACFC-A89219D88B00}" destId="{9FD5EFF6-033E-4C4F-9D13-94CE31021C87}" srcOrd="0" destOrd="0" presId="urn:microsoft.com/office/officeart/2005/8/layout/orgChart1"/>
    <dgm:cxn modelId="{035E0C56-1EC2-4D37-8A0A-21289A26F1BF}" type="presOf" srcId="{E3C5F968-02B8-4D3A-A82F-EDC54083FCB8}" destId="{CFF5C182-D9DC-4FE5-B940-E00B0E8E2468}" srcOrd="0" destOrd="0" presId="urn:microsoft.com/office/officeart/2005/8/layout/orgChart1"/>
    <dgm:cxn modelId="{0BC6DCC7-0DDB-4D23-B506-0CDD6BA33B83}" type="presOf" srcId="{E3C5F968-02B8-4D3A-A82F-EDC54083FCB8}" destId="{A725E8DD-508D-465C-8F69-718E76966FD3}" srcOrd="1" destOrd="0" presId="urn:microsoft.com/office/officeart/2005/8/layout/orgChart1"/>
    <dgm:cxn modelId="{BB9FC5D5-181B-4CE4-ACB4-119A7F3342D0}" srcId="{E3C5F968-02B8-4D3A-A82F-EDC54083FCB8}" destId="{3880AB2B-6D75-434B-86F4-2798B6948E9F}" srcOrd="1" destOrd="0" parTransId="{341ADA63-A15F-4EC0-ACFC-A89219D88B00}" sibTransId="{86629703-D343-4F46-A629-20003CDDBEA9}"/>
    <dgm:cxn modelId="{5A0C6E6D-8F23-48E5-9771-96FB5ADD8A1B}" type="presOf" srcId="{C82C6532-ADA7-42D7-B130-0721029C78B6}" destId="{FDAECA01-5BA7-4713-B3DC-32B4DBDF6ECF}" srcOrd="0" destOrd="0" presId="urn:microsoft.com/office/officeart/2005/8/layout/orgChart1"/>
    <dgm:cxn modelId="{1C68E90D-9806-4D87-AE95-C36E73D3D808}" type="presOf" srcId="{8FF0CC96-5A9B-4F40-B0DB-69D13337D529}" destId="{14D5BF02-7CD4-4812-AD7F-FBC91D377EF3}" srcOrd="0" destOrd="0" presId="urn:microsoft.com/office/officeart/2005/8/layout/orgChart1"/>
    <dgm:cxn modelId="{DD53153A-966E-4AE3-BDD9-39AADEC82EBE}" srcId="{5ADDCAA7-8F53-40CA-B0E0-AC733FB3E1B4}" destId="{E3C5F968-02B8-4D3A-A82F-EDC54083FCB8}" srcOrd="0" destOrd="0" parTransId="{00E2721F-C97F-4B95-B6A6-E43FA2E4E30B}" sibTransId="{CA854F1D-86B3-4490-A8B2-F1966D19E8B6}"/>
    <dgm:cxn modelId="{C2BA981C-156C-45D2-AF57-EDF0BCE1D06A}" type="presParOf" srcId="{A5DD991D-52F8-416B-A6CB-3EA04756B994}" destId="{2E03BEA3-A87D-408C-8AD3-9192C4E8213A}" srcOrd="0" destOrd="0" presId="urn:microsoft.com/office/officeart/2005/8/layout/orgChart1"/>
    <dgm:cxn modelId="{00CE95D4-97D9-41A2-88A4-BDAD4FC438E5}" type="presParOf" srcId="{2E03BEA3-A87D-408C-8AD3-9192C4E8213A}" destId="{AE41E497-B301-4729-91B7-C63DAA5AA933}" srcOrd="0" destOrd="0" presId="urn:microsoft.com/office/officeart/2005/8/layout/orgChart1"/>
    <dgm:cxn modelId="{5F842320-E758-4FA9-814C-B51046597F61}" type="presParOf" srcId="{AE41E497-B301-4729-91B7-C63DAA5AA933}" destId="{CFF5C182-D9DC-4FE5-B940-E00B0E8E2468}" srcOrd="0" destOrd="0" presId="urn:microsoft.com/office/officeart/2005/8/layout/orgChart1"/>
    <dgm:cxn modelId="{E60C0B36-1FC0-4FCE-BD39-F6276A8BB80E}" type="presParOf" srcId="{AE41E497-B301-4729-91B7-C63DAA5AA933}" destId="{A725E8DD-508D-465C-8F69-718E76966FD3}" srcOrd="1" destOrd="0" presId="urn:microsoft.com/office/officeart/2005/8/layout/orgChart1"/>
    <dgm:cxn modelId="{65D4BAF9-EE7E-4A43-B4A7-91FCD389535B}" type="presParOf" srcId="{2E03BEA3-A87D-408C-8AD3-9192C4E8213A}" destId="{9CC7DA99-AFD7-457E-B40B-4ADE27DFFE54}" srcOrd="1" destOrd="0" presId="urn:microsoft.com/office/officeart/2005/8/layout/orgChart1"/>
    <dgm:cxn modelId="{6F393864-74E2-475B-A482-0C47C8213EA4}" type="presParOf" srcId="{9CC7DA99-AFD7-457E-B40B-4ADE27DFFE54}" destId="{14D5BF02-7CD4-4812-AD7F-FBC91D377EF3}" srcOrd="0" destOrd="0" presId="urn:microsoft.com/office/officeart/2005/8/layout/orgChart1"/>
    <dgm:cxn modelId="{7CE6C4CE-3705-41FD-BC4D-4A6716ECCF92}" type="presParOf" srcId="{9CC7DA99-AFD7-457E-B40B-4ADE27DFFE54}" destId="{C6884B35-75D5-42E5-8D8C-CDC49658ADB4}" srcOrd="1" destOrd="0" presId="urn:microsoft.com/office/officeart/2005/8/layout/orgChart1"/>
    <dgm:cxn modelId="{17C08EE1-8935-4226-A061-E3D3FC79207E}" type="presParOf" srcId="{C6884B35-75D5-42E5-8D8C-CDC49658ADB4}" destId="{FD1A41A0-D55A-4A40-A525-252622E9C97A}" srcOrd="0" destOrd="0" presId="urn:microsoft.com/office/officeart/2005/8/layout/orgChart1"/>
    <dgm:cxn modelId="{A2F3F2A5-CAEE-4BD3-98F0-83A94DE2DACF}" type="presParOf" srcId="{FD1A41A0-D55A-4A40-A525-252622E9C97A}" destId="{4E848E26-361E-4FC2-9701-9C3AE7271339}" srcOrd="0" destOrd="0" presId="urn:microsoft.com/office/officeart/2005/8/layout/orgChart1"/>
    <dgm:cxn modelId="{9721FA12-68EF-42A4-A424-F0376EE14C7A}" type="presParOf" srcId="{FD1A41A0-D55A-4A40-A525-252622E9C97A}" destId="{8D2723BA-0E26-42BB-99A3-4DCDD2B348A9}" srcOrd="1" destOrd="0" presId="urn:microsoft.com/office/officeart/2005/8/layout/orgChart1"/>
    <dgm:cxn modelId="{BF9A9924-5539-4B47-A005-9F0E2FF98A53}" type="presParOf" srcId="{C6884B35-75D5-42E5-8D8C-CDC49658ADB4}" destId="{DB1938E2-E36B-48E5-94E1-9C3DF53264C4}" srcOrd="1" destOrd="0" presId="urn:microsoft.com/office/officeart/2005/8/layout/orgChart1"/>
    <dgm:cxn modelId="{FF5A4D00-B32F-4CCF-A510-E82E1FF283E0}" type="presParOf" srcId="{C6884B35-75D5-42E5-8D8C-CDC49658ADB4}" destId="{503837D3-1EBD-4719-8C57-1DE9CE732DAB}" srcOrd="2" destOrd="0" presId="urn:microsoft.com/office/officeart/2005/8/layout/orgChart1"/>
    <dgm:cxn modelId="{7F92AE19-8E20-4508-912E-F9E1018BE73B}" type="presParOf" srcId="{9CC7DA99-AFD7-457E-B40B-4ADE27DFFE54}" destId="{9FD5EFF6-033E-4C4F-9D13-94CE31021C87}" srcOrd="2" destOrd="0" presId="urn:microsoft.com/office/officeart/2005/8/layout/orgChart1"/>
    <dgm:cxn modelId="{5EA9C62E-204C-46F6-B68E-D1AFD29A5227}" type="presParOf" srcId="{9CC7DA99-AFD7-457E-B40B-4ADE27DFFE54}" destId="{0A3C8EF7-2E4E-4E10-A232-118F0B43989C}" srcOrd="3" destOrd="0" presId="urn:microsoft.com/office/officeart/2005/8/layout/orgChart1"/>
    <dgm:cxn modelId="{E893F522-F4B8-4C28-AACE-DF969A5895D1}" type="presParOf" srcId="{0A3C8EF7-2E4E-4E10-A232-118F0B43989C}" destId="{CEA2B8A5-E6C1-4E16-B951-229BAD3E7AFB}" srcOrd="0" destOrd="0" presId="urn:microsoft.com/office/officeart/2005/8/layout/orgChart1"/>
    <dgm:cxn modelId="{E0CA8602-B4B1-4922-8A28-3F7613BAF2AA}" type="presParOf" srcId="{CEA2B8A5-E6C1-4E16-B951-229BAD3E7AFB}" destId="{661560DF-7F6C-4734-9586-E05207B59C1F}" srcOrd="0" destOrd="0" presId="urn:microsoft.com/office/officeart/2005/8/layout/orgChart1"/>
    <dgm:cxn modelId="{05CB6144-73EF-4D4D-A248-158CDF62D3FE}" type="presParOf" srcId="{CEA2B8A5-E6C1-4E16-B951-229BAD3E7AFB}" destId="{96492D94-2727-43F1-9D1C-96D51355FA21}" srcOrd="1" destOrd="0" presId="urn:microsoft.com/office/officeart/2005/8/layout/orgChart1"/>
    <dgm:cxn modelId="{8A605A59-C24D-41BC-AAAC-8EF8161DAEE7}" type="presParOf" srcId="{0A3C8EF7-2E4E-4E10-A232-118F0B43989C}" destId="{F9140AD5-F956-42E0-BE6D-863F3326C4AE}" srcOrd="1" destOrd="0" presId="urn:microsoft.com/office/officeart/2005/8/layout/orgChart1"/>
    <dgm:cxn modelId="{73A49E4E-B265-4B86-A2E2-FD963193852C}" type="presParOf" srcId="{0A3C8EF7-2E4E-4E10-A232-118F0B43989C}" destId="{C35DEA6E-09F5-4610-AB10-BF6E424D0C81}" srcOrd="2" destOrd="0" presId="urn:microsoft.com/office/officeart/2005/8/layout/orgChart1"/>
    <dgm:cxn modelId="{95460B79-CECC-4269-B451-A5750DDDB7CF}" type="presParOf" srcId="{9CC7DA99-AFD7-457E-B40B-4ADE27DFFE54}" destId="{FDAECA01-5BA7-4713-B3DC-32B4DBDF6ECF}" srcOrd="4" destOrd="0" presId="urn:microsoft.com/office/officeart/2005/8/layout/orgChart1"/>
    <dgm:cxn modelId="{C324C475-38F8-430A-AEB4-776B7A60A8DA}" type="presParOf" srcId="{9CC7DA99-AFD7-457E-B40B-4ADE27DFFE54}" destId="{79EFE6BD-F1FB-4395-AFED-A0FBEDA83393}" srcOrd="5" destOrd="0" presId="urn:microsoft.com/office/officeart/2005/8/layout/orgChart1"/>
    <dgm:cxn modelId="{1BD0F8E8-EF6E-4655-99A4-738193975F4A}" type="presParOf" srcId="{79EFE6BD-F1FB-4395-AFED-A0FBEDA83393}" destId="{AF4E3DF2-2C06-4DD2-80BE-CCD07CB6E1D0}" srcOrd="0" destOrd="0" presId="urn:microsoft.com/office/officeart/2005/8/layout/orgChart1"/>
    <dgm:cxn modelId="{C271B5BD-A481-483C-97B0-52B38B64FB4D}" type="presParOf" srcId="{AF4E3DF2-2C06-4DD2-80BE-CCD07CB6E1D0}" destId="{4A9E4A63-B7EF-4AF6-AA34-BA5C1C1F5D55}" srcOrd="0" destOrd="0" presId="urn:microsoft.com/office/officeart/2005/8/layout/orgChart1"/>
    <dgm:cxn modelId="{567F8F98-B226-4C8E-86E3-261496C2D4B0}" type="presParOf" srcId="{AF4E3DF2-2C06-4DD2-80BE-CCD07CB6E1D0}" destId="{85A64543-4D6E-4CF0-8CFD-FAEBB88DF3D0}" srcOrd="1" destOrd="0" presId="urn:microsoft.com/office/officeart/2005/8/layout/orgChart1"/>
    <dgm:cxn modelId="{5ECF5E2E-8ADB-4E63-BA08-933C3F0BDF89}" type="presParOf" srcId="{79EFE6BD-F1FB-4395-AFED-A0FBEDA83393}" destId="{009C7C9E-BD96-4BE3-ABA9-343B876411CC}" srcOrd="1" destOrd="0" presId="urn:microsoft.com/office/officeart/2005/8/layout/orgChart1"/>
    <dgm:cxn modelId="{4EB46338-1BAA-4437-8080-3462AC29A3A3}" type="presParOf" srcId="{79EFE6BD-F1FB-4395-AFED-A0FBEDA83393}" destId="{73AF015D-3727-445A-81C9-85A96C1FBCC6}" srcOrd="2" destOrd="0" presId="urn:microsoft.com/office/officeart/2005/8/layout/orgChart1"/>
    <dgm:cxn modelId="{486FF72A-047B-4BB2-AEFB-46CDFA9088D7}" type="presParOf" srcId="{2E03BEA3-A87D-408C-8AD3-9192C4E8213A}" destId="{E63B1615-2869-416F-AB68-CBAE0E4F86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864DEB-E234-4767-BE32-F027171AF57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CE0E99-4227-4A4D-9AD2-215F1838A159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Девиантты мінез-құлықтың ерекшелігіне сәйкес психопрофилактикалық жұмыстың мынадай принциптерін ажыратуға болады: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4480F7-DC8E-4079-9144-5A0E87E5A9C5}" type="parTrans" cxnId="{A82FCA2E-4414-4EAF-B669-1B6DC41BE83F}">
      <dgm:prSet/>
      <dgm:spPr/>
      <dgm:t>
        <a:bodyPr/>
        <a:lstStyle/>
        <a:p>
          <a:endParaRPr lang="ru-RU"/>
        </a:p>
      </dgm:t>
    </dgm:pt>
    <dgm:pt modelId="{25F93B09-375E-4058-84B5-7C072F75779B}" type="sibTrans" cxnId="{A82FCA2E-4414-4EAF-B669-1B6DC41BE83F}">
      <dgm:prSet/>
      <dgm:spPr/>
      <dgm:t>
        <a:bodyPr/>
        <a:lstStyle/>
        <a:p>
          <a:endParaRPr lang="ru-RU"/>
        </a:p>
      </dgm:t>
    </dgm:pt>
    <dgm:pt modelId="{2C3BA6C2-9823-4A57-A7F6-B9F5FBF64317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Кешенділік 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0E0B346-29C7-4771-849E-22318353B87A}" type="parTrans" cxnId="{755A20B6-815C-4518-92B3-19CB93EAF238}">
      <dgm:prSet/>
      <dgm:spPr/>
      <dgm:t>
        <a:bodyPr/>
        <a:lstStyle/>
        <a:p>
          <a:endParaRPr lang="ru-RU"/>
        </a:p>
      </dgm:t>
    </dgm:pt>
    <dgm:pt modelId="{5EDBAA56-AEB8-40B6-BA49-C06B8001E9F6}" type="sibTrans" cxnId="{755A20B6-815C-4518-92B3-19CB93EAF238}">
      <dgm:prSet/>
      <dgm:spPr/>
      <dgm:t>
        <a:bodyPr/>
        <a:lstStyle/>
        <a:p>
          <a:endParaRPr lang="ru-RU"/>
        </a:p>
      </dgm:t>
    </dgm:pt>
    <dgm:pt modelId="{41DB8049-CF3D-4E7A-A386-D99CAB78B14D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Ақпараттың жағымдылығы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9FAB13-B796-4A44-A41F-4DE3142C2A3E}" type="parTrans" cxnId="{59CE4710-CA8B-4597-9948-DBEBEA577B22}">
      <dgm:prSet/>
      <dgm:spPr/>
      <dgm:t>
        <a:bodyPr/>
        <a:lstStyle/>
        <a:p>
          <a:endParaRPr lang="ru-RU"/>
        </a:p>
      </dgm:t>
    </dgm:pt>
    <dgm:pt modelId="{3593A0AF-B207-4CE1-9A79-37B1FDD35DBF}" type="sibTrans" cxnId="{59CE4710-CA8B-4597-9948-DBEBEA577B22}">
      <dgm:prSet/>
      <dgm:spPr/>
      <dgm:t>
        <a:bodyPr/>
        <a:lstStyle/>
        <a:p>
          <a:endParaRPr lang="ru-RU"/>
        </a:p>
      </dgm:t>
    </dgm:pt>
    <dgm:pt modelId="{41B1B585-3DBC-4E28-9362-E4EA29B90CAF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Жағымсыз салдарды азайту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1AFD88-ACDC-4955-A940-D9DD68729C21}" type="parTrans" cxnId="{017588A2-06B7-43BD-843B-6BA6D538EF38}">
      <dgm:prSet/>
      <dgm:spPr/>
      <dgm:t>
        <a:bodyPr/>
        <a:lstStyle/>
        <a:p>
          <a:endParaRPr lang="ru-RU"/>
        </a:p>
      </dgm:t>
    </dgm:pt>
    <dgm:pt modelId="{1751F241-EA7C-483A-BFEE-B7BA1A4F4B02}" type="sibTrans" cxnId="{017588A2-06B7-43BD-843B-6BA6D538EF38}">
      <dgm:prSet/>
      <dgm:spPr/>
      <dgm:t>
        <a:bodyPr/>
        <a:lstStyle/>
        <a:p>
          <a:endParaRPr lang="ru-RU"/>
        </a:p>
      </dgm:t>
    </dgm:pt>
    <dgm:pt modelId="{F65D1B25-D140-416A-A6DB-659D99C2E2FC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Болашаққа ұмтылыс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A89E5B-B599-472A-A021-E04EA48EEEEB}" type="parTrans" cxnId="{49C1EAEA-19B7-44BB-8B91-B0279A7E5F8E}">
      <dgm:prSet/>
      <dgm:spPr/>
      <dgm:t>
        <a:bodyPr/>
        <a:lstStyle/>
        <a:p>
          <a:endParaRPr lang="ru-RU"/>
        </a:p>
      </dgm:t>
    </dgm:pt>
    <dgm:pt modelId="{AEC460E9-E738-409A-BD78-86BCCF80C441}" type="sibTrans" cxnId="{49C1EAEA-19B7-44BB-8B91-B0279A7E5F8E}">
      <dgm:prSet/>
      <dgm:spPr/>
      <dgm:t>
        <a:bodyPr/>
        <a:lstStyle/>
        <a:p>
          <a:endParaRPr lang="ru-RU"/>
        </a:p>
      </dgm:t>
    </dgm:pt>
    <dgm:pt modelId="{426EA099-FC89-42AD-AD38-6B030BC72692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Бағыттылық 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B34A52-84C6-4215-8F86-00BB7DB6C2EB}" type="parTrans" cxnId="{7184CDDD-704D-4B22-9D86-84F8D935E3CE}">
      <dgm:prSet/>
      <dgm:spPr/>
      <dgm:t>
        <a:bodyPr/>
        <a:lstStyle/>
        <a:p>
          <a:endParaRPr lang="ru-RU"/>
        </a:p>
      </dgm:t>
    </dgm:pt>
    <dgm:pt modelId="{9EFF56FF-027C-4C9D-8EE0-2F964E64954D}" type="sibTrans" cxnId="{7184CDDD-704D-4B22-9D86-84F8D935E3CE}">
      <dgm:prSet/>
      <dgm:spPr/>
      <dgm:t>
        <a:bodyPr/>
        <a:lstStyle/>
        <a:p>
          <a:endParaRPr lang="ru-RU"/>
        </a:p>
      </dgm:t>
    </dgm:pt>
    <dgm:pt modelId="{66649AF5-B9D1-4455-BE28-C5F1CB129551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Көпшілікке арнаушылық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EE3E376-D8BB-4876-B240-82A29C7FEA76}" type="parTrans" cxnId="{8555C857-6FC1-4BE4-9BEE-C899EB645DE9}">
      <dgm:prSet/>
      <dgm:spPr/>
      <dgm:t>
        <a:bodyPr/>
        <a:lstStyle/>
        <a:p>
          <a:endParaRPr lang="ru-RU"/>
        </a:p>
      </dgm:t>
    </dgm:pt>
    <dgm:pt modelId="{4FCB5277-469C-4D23-AAF4-9DE8C3D5EEFE}" type="sibTrans" cxnId="{8555C857-6FC1-4BE4-9BEE-C899EB645DE9}">
      <dgm:prSet/>
      <dgm:spPr/>
      <dgm:t>
        <a:bodyPr/>
        <a:lstStyle/>
        <a:p>
          <a:endParaRPr lang="ru-RU"/>
        </a:p>
      </dgm:t>
    </dgm:pt>
    <dgm:pt modelId="{DAE082D3-219E-4FFD-A1A4-9A4DF54C1A6C}" type="pres">
      <dgm:prSet presAssocID="{95864DEB-E234-4767-BE32-F027171AF57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B1EF86-3A6E-4D0B-ADC1-460A8290F22A}" type="pres">
      <dgm:prSet presAssocID="{B9CE0E99-4227-4A4D-9AD2-215F1838A159}" presName="roof" presStyleLbl="dkBgShp" presStyleIdx="0" presStyleCnt="2"/>
      <dgm:spPr/>
      <dgm:t>
        <a:bodyPr/>
        <a:lstStyle/>
        <a:p>
          <a:endParaRPr lang="ru-RU"/>
        </a:p>
      </dgm:t>
    </dgm:pt>
    <dgm:pt modelId="{AD0674F2-2676-4CA9-8742-062D10EDEA06}" type="pres">
      <dgm:prSet presAssocID="{B9CE0E99-4227-4A4D-9AD2-215F1838A159}" presName="pillars" presStyleCnt="0"/>
      <dgm:spPr/>
    </dgm:pt>
    <dgm:pt modelId="{0A46465C-0A17-4EE7-B921-3E3FF44587DD}" type="pres">
      <dgm:prSet presAssocID="{B9CE0E99-4227-4A4D-9AD2-215F1838A159}" presName="pillar1" presStyleLbl="node1" presStyleIdx="0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ACEBBC-CB09-428A-A1A5-B04036452A7B}" type="pres">
      <dgm:prSet presAssocID="{41DB8049-CF3D-4E7A-A386-D99CAB78B14D}" presName="pillarX" presStyleLbl="node1" presStyleIdx="1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4097D-3009-42D7-AAF7-CFA5C0F95C48}" type="pres">
      <dgm:prSet presAssocID="{41B1B585-3DBC-4E28-9362-E4EA29B90CAF}" presName="pillarX" presStyleLbl="node1" presStyleIdx="2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7832B-03A7-4DE8-B095-972892131DE5}" type="pres">
      <dgm:prSet presAssocID="{426EA099-FC89-42AD-AD38-6B030BC72692}" presName="pillarX" presStyleLbl="node1" presStyleIdx="3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FAAAB7-18F0-48D9-B751-254C988BFEF7}" type="pres">
      <dgm:prSet presAssocID="{66649AF5-B9D1-4455-BE28-C5F1CB129551}" presName="pillarX" presStyleLbl="node1" presStyleIdx="4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56A6B-0A06-493D-9BCD-5ABAFEC83397}" type="pres">
      <dgm:prSet presAssocID="{F65D1B25-D140-416A-A6DB-659D99C2E2FC}" presName="pillarX" presStyleLbl="node1" presStyleIdx="5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EF6CA2-E6D5-40DF-B8CD-F3FB5CEDC5E3}" type="pres">
      <dgm:prSet presAssocID="{B9CE0E99-4227-4A4D-9AD2-215F1838A159}" presName="base" presStyleLbl="dkBgShp" presStyleIdx="1" presStyleCnt="2"/>
      <dgm:spPr/>
    </dgm:pt>
  </dgm:ptLst>
  <dgm:cxnLst>
    <dgm:cxn modelId="{1CB4F11D-9AD7-4935-8519-610D88335451}" type="presOf" srcId="{F65D1B25-D140-416A-A6DB-659D99C2E2FC}" destId="{54B56A6B-0A06-493D-9BCD-5ABAFEC83397}" srcOrd="0" destOrd="0" presId="urn:microsoft.com/office/officeart/2005/8/layout/hList3"/>
    <dgm:cxn modelId="{017588A2-06B7-43BD-843B-6BA6D538EF38}" srcId="{B9CE0E99-4227-4A4D-9AD2-215F1838A159}" destId="{41B1B585-3DBC-4E28-9362-E4EA29B90CAF}" srcOrd="2" destOrd="0" parTransId="{911AFD88-ACDC-4955-A940-D9DD68729C21}" sibTransId="{1751F241-EA7C-483A-BFEE-B7BA1A4F4B02}"/>
    <dgm:cxn modelId="{88A97204-B710-468B-BD68-52C172B10478}" type="presOf" srcId="{41B1B585-3DBC-4E28-9362-E4EA29B90CAF}" destId="{8484097D-3009-42D7-AAF7-CFA5C0F95C48}" srcOrd="0" destOrd="0" presId="urn:microsoft.com/office/officeart/2005/8/layout/hList3"/>
    <dgm:cxn modelId="{86EAF422-76B3-465E-87EA-8DF93E0878E4}" type="presOf" srcId="{41DB8049-CF3D-4E7A-A386-D99CAB78B14D}" destId="{F4ACEBBC-CB09-428A-A1A5-B04036452A7B}" srcOrd="0" destOrd="0" presId="urn:microsoft.com/office/officeart/2005/8/layout/hList3"/>
    <dgm:cxn modelId="{755A20B6-815C-4518-92B3-19CB93EAF238}" srcId="{B9CE0E99-4227-4A4D-9AD2-215F1838A159}" destId="{2C3BA6C2-9823-4A57-A7F6-B9F5FBF64317}" srcOrd="0" destOrd="0" parTransId="{D0E0B346-29C7-4771-849E-22318353B87A}" sibTransId="{5EDBAA56-AEB8-40B6-BA49-C06B8001E9F6}"/>
    <dgm:cxn modelId="{4B6255DF-DDC7-4A4D-BBBE-5FB78D35C8B9}" type="presOf" srcId="{95864DEB-E234-4767-BE32-F027171AF577}" destId="{DAE082D3-219E-4FFD-A1A4-9A4DF54C1A6C}" srcOrd="0" destOrd="0" presId="urn:microsoft.com/office/officeart/2005/8/layout/hList3"/>
    <dgm:cxn modelId="{836A206F-BB34-41A4-8926-A1EBA0EFA137}" type="presOf" srcId="{426EA099-FC89-42AD-AD38-6B030BC72692}" destId="{3F97832B-03A7-4DE8-B095-972892131DE5}" srcOrd="0" destOrd="0" presId="urn:microsoft.com/office/officeart/2005/8/layout/hList3"/>
    <dgm:cxn modelId="{59CE4710-CA8B-4597-9948-DBEBEA577B22}" srcId="{B9CE0E99-4227-4A4D-9AD2-215F1838A159}" destId="{41DB8049-CF3D-4E7A-A386-D99CAB78B14D}" srcOrd="1" destOrd="0" parTransId="{F59FAB13-B796-4A44-A41F-4DE3142C2A3E}" sibTransId="{3593A0AF-B207-4CE1-9A79-37B1FDD35DBF}"/>
    <dgm:cxn modelId="{A82FCA2E-4414-4EAF-B669-1B6DC41BE83F}" srcId="{95864DEB-E234-4767-BE32-F027171AF577}" destId="{B9CE0E99-4227-4A4D-9AD2-215F1838A159}" srcOrd="0" destOrd="0" parTransId="{964480F7-DC8E-4079-9144-5A0E87E5A9C5}" sibTransId="{25F93B09-375E-4058-84B5-7C072F75779B}"/>
    <dgm:cxn modelId="{7184CDDD-704D-4B22-9D86-84F8D935E3CE}" srcId="{B9CE0E99-4227-4A4D-9AD2-215F1838A159}" destId="{426EA099-FC89-42AD-AD38-6B030BC72692}" srcOrd="3" destOrd="0" parTransId="{BAB34A52-84C6-4215-8F86-00BB7DB6C2EB}" sibTransId="{9EFF56FF-027C-4C9D-8EE0-2F964E64954D}"/>
    <dgm:cxn modelId="{8555C857-6FC1-4BE4-9BEE-C899EB645DE9}" srcId="{B9CE0E99-4227-4A4D-9AD2-215F1838A159}" destId="{66649AF5-B9D1-4455-BE28-C5F1CB129551}" srcOrd="4" destOrd="0" parTransId="{9EE3E376-D8BB-4876-B240-82A29C7FEA76}" sibTransId="{4FCB5277-469C-4D23-AAF4-9DE8C3D5EEFE}"/>
    <dgm:cxn modelId="{30620A89-46E8-41C2-948F-8A32FCD1A1A7}" type="presOf" srcId="{2C3BA6C2-9823-4A57-A7F6-B9F5FBF64317}" destId="{0A46465C-0A17-4EE7-B921-3E3FF44587DD}" srcOrd="0" destOrd="0" presId="urn:microsoft.com/office/officeart/2005/8/layout/hList3"/>
    <dgm:cxn modelId="{10C45C53-B4A1-4788-B225-F0374AA00D14}" type="presOf" srcId="{66649AF5-B9D1-4455-BE28-C5F1CB129551}" destId="{6AFAAAB7-18F0-48D9-B751-254C988BFEF7}" srcOrd="0" destOrd="0" presId="urn:microsoft.com/office/officeart/2005/8/layout/hList3"/>
    <dgm:cxn modelId="{49C1EAEA-19B7-44BB-8B91-B0279A7E5F8E}" srcId="{B9CE0E99-4227-4A4D-9AD2-215F1838A159}" destId="{F65D1B25-D140-416A-A6DB-659D99C2E2FC}" srcOrd="5" destOrd="0" parTransId="{FEA89E5B-B599-472A-A021-E04EA48EEEEB}" sibTransId="{AEC460E9-E738-409A-BD78-86BCCF80C441}"/>
    <dgm:cxn modelId="{4B24419B-A028-40DC-995F-FA35E293AD11}" type="presOf" srcId="{B9CE0E99-4227-4A4D-9AD2-215F1838A159}" destId="{1AB1EF86-3A6E-4D0B-ADC1-460A8290F22A}" srcOrd="0" destOrd="0" presId="urn:microsoft.com/office/officeart/2005/8/layout/hList3"/>
    <dgm:cxn modelId="{6C415EE2-C396-403E-B861-95A510539E0B}" type="presParOf" srcId="{DAE082D3-219E-4FFD-A1A4-9A4DF54C1A6C}" destId="{1AB1EF86-3A6E-4D0B-ADC1-460A8290F22A}" srcOrd="0" destOrd="0" presId="urn:microsoft.com/office/officeart/2005/8/layout/hList3"/>
    <dgm:cxn modelId="{0FC3AD67-EC04-47AD-8A3C-96FE261A602D}" type="presParOf" srcId="{DAE082D3-219E-4FFD-A1A4-9A4DF54C1A6C}" destId="{AD0674F2-2676-4CA9-8742-062D10EDEA06}" srcOrd="1" destOrd="0" presId="urn:microsoft.com/office/officeart/2005/8/layout/hList3"/>
    <dgm:cxn modelId="{A342C39F-D6E2-40B1-8C2E-8EEED0D92B82}" type="presParOf" srcId="{AD0674F2-2676-4CA9-8742-062D10EDEA06}" destId="{0A46465C-0A17-4EE7-B921-3E3FF44587DD}" srcOrd="0" destOrd="0" presId="urn:microsoft.com/office/officeart/2005/8/layout/hList3"/>
    <dgm:cxn modelId="{BD653A98-07A6-4ECB-BE4E-652F53FEE63B}" type="presParOf" srcId="{AD0674F2-2676-4CA9-8742-062D10EDEA06}" destId="{F4ACEBBC-CB09-428A-A1A5-B04036452A7B}" srcOrd="1" destOrd="0" presId="urn:microsoft.com/office/officeart/2005/8/layout/hList3"/>
    <dgm:cxn modelId="{A7BB2E0F-9D79-4F03-878D-945B437135BD}" type="presParOf" srcId="{AD0674F2-2676-4CA9-8742-062D10EDEA06}" destId="{8484097D-3009-42D7-AAF7-CFA5C0F95C48}" srcOrd="2" destOrd="0" presId="urn:microsoft.com/office/officeart/2005/8/layout/hList3"/>
    <dgm:cxn modelId="{445FC0C1-36A7-4E47-B612-B01ED8B211CC}" type="presParOf" srcId="{AD0674F2-2676-4CA9-8742-062D10EDEA06}" destId="{3F97832B-03A7-4DE8-B095-972892131DE5}" srcOrd="3" destOrd="0" presId="urn:microsoft.com/office/officeart/2005/8/layout/hList3"/>
    <dgm:cxn modelId="{A5258066-9261-471C-9A91-ABDE33400CCA}" type="presParOf" srcId="{AD0674F2-2676-4CA9-8742-062D10EDEA06}" destId="{6AFAAAB7-18F0-48D9-B751-254C988BFEF7}" srcOrd="4" destOrd="0" presId="urn:microsoft.com/office/officeart/2005/8/layout/hList3"/>
    <dgm:cxn modelId="{0BA3561C-BA63-45B8-93E2-1268D4F7C04A}" type="presParOf" srcId="{AD0674F2-2676-4CA9-8742-062D10EDEA06}" destId="{54B56A6B-0A06-493D-9BCD-5ABAFEC83397}" srcOrd="5" destOrd="0" presId="urn:microsoft.com/office/officeart/2005/8/layout/hList3"/>
    <dgm:cxn modelId="{0E8A4646-54E2-4056-9179-494B1EAE4792}" type="presParOf" srcId="{DAE082D3-219E-4FFD-A1A4-9A4DF54C1A6C}" destId="{0BEF6CA2-E6D5-40DF-B8CD-F3FB5CEDC5E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ECA01-5BA7-4713-B3DC-32B4DBDF6ECF}">
      <dsp:nvSpPr>
        <dsp:cNvPr id="0" name=""/>
        <dsp:cNvSpPr/>
      </dsp:nvSpPr>
      <dsp:spPr>
        <a:xfrm>
          <a:off x="4420959" y="1468620"/>
          <a:ext cx="2895389" cy="1123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625"/>
              </a:lnTo>
              <a:lnTo>
                <a:pt x="2895389" y="860625"/>
              </a:lnTo>
              <a:lnTo>
                <a:pt x="2895389" y="11236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5EFF6-033E-4C4F-9D13-94CE31021C87}">
      <dsp:nvSpPr>
        <dsp:cNvPr id="0" name=""/>
        <dsp:cNvSpPr/>
      </dsp:nvSpPr>
      <dsp:spPr>
        <a:xfrm>
          <a:off x="4310179" y="1468620"/>
          <a:ext cx="91440" cy="1123672"/>
        </a:xfrm>
        <a:custGeom>
          <a:avLst/>
          <a:gdLst/>
          <a:ahLst/>
          <a:cxnLst/>
          <a:rect l="0" t="0" r="0" b="0"/>
          <a:pathLst>
            <a:path>
              <a:moveTo>
                <a:pt x="110780" y="0"/>
              </a:moveTo>
              <a:lnTo>
                <a:pt x="110780" y="860625"/>
              </a:lnTo>
              <a:lnTo>
                <a:pt x="45720" y="860625"/>
              </a:lnTo>
              <a:lnTo>
                <a:pt x="45720" y="11236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5BF02-7CD4-4812-AD7F-FBC91D377EF3}">
      <dsp:nvSpPr>
        <dsp:cNvPr id="0" name=""/>
        <dsp:cNvSpPr/>
      </dsp:nvSpPr>
      <dsp:spPr>
        <a:xfrm>
          <a:off x="1324601" y="1468620"/>
          <a:ext cx="3096358" cy="1123672"/>
        </a:xfrm>
        <a:custGeom>
          <a:avLst/>
          <a:gdLst/>
          <a:ahLst/>
          <a:cxnLst/>
          <a:rect l="0" t="0" r="0" b="0"/>
          <a:pathLst>
            <a:path>
              <a:moveTo>
                <a:pt x="3096358" y="0"/>
              </a:moveTo>
              <a:lnTo>
                <a:pt x="3096358" y="860625"/>
              </a:lnTo>
              <a:lnTo>
                <a:pt x="0" y="860625"/>
              </a:lnTo>
              <a:lnTo>
                <a:pt x="0" y="11236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5C182-D9DC-4FE5-B940-E00B0E8E2468}">
      <dsp:nvSpPr>
        <dsp:cNvPr id="0" name=""/>
        <dsp:cNvSpPr/>
      </dsp:nvSpPr>
      <dsp:spPr>
        <a:xfrm>
          <a:off x="2793252" y="216017"/>
          <a:ext cx="3255413" cy="1252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Психопрофилактикалық жұмыстың бірнеше формалары бар: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93252" y="216017"/>
        <a:ext cx="3255413" cy="1252602"/>
      </dsp:txXfrm>
    </dsp:sp>
    <dsp:sp modelId="{4E848E26-361E-4FC2-9701-9C3AE7271339}">
      <dsp:nvSpPr>
        <dsp:cNvPr id="0" name=""/>
        <dsp:cNvSpPr/>
      </dsp:nvSpPr>
      <dsp:spPr>
        <a:xfrm>
          <a:off x="71998" y="2592292"/>
          <a:ext cx="2505205" cy="32548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ортаны (отбасы, әлеуметтік топ, нақты тұлға) ұйымдастыруға: салауатты өмір салтын қалыптастыру бойынша эасалатын әлеуметтік жарнама, БАҚ, жастардың субмәдениетімен жұмыс;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1998" y="2592292"/>
        <a:ext cx="2505205" cy="3254887"/>
      </dsp:txXfrm>
    </dsp:sp>
    <dsp:sp modelId="{661560DF-7F6C-4734-9586-E05207B59C1F}">
      <dsp:nvSpPr>
        <dsp:cNvPr id="0" name=""/>
        <dsp:cNvSpPr/>
      </dsp:nvSpPr>
      <dsp:spPr>
        <a:xfrm>
          <a:off x="3103296" y="2592292"/>
          <a:ext cx="2505205" cy="2102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Мәлімет беру (дәрістер, әңгімелесулер, арнайы әдебиеттерді, видео және телефильмдерді тарату);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03296" y="2592292"/>
        <a:ext cx="2505205" cy="2102768"/>
      </dsp:txXfrm>
    </dsp:sp>
    <dsp:sp modelId="{4A9E4A63-B7EF-4AF6-AA34-BA5C1C1F5D55}">
      <dsp:nvSpPr>
        <dsp:cNvPr id="0" name=""/>
        <dsp:cNvSpPr/>
      </dsp:nvSpPr>
      <dsp:spPr>
        <a:xfrm>
          <a:off x="6063746" y="2592292"/>
          <a:ext cx="2505205" cy="21027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тұрғыдан маңызды дағдыларды белсенді үйрету.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63746" y="2592292"/>
        <a:ext cx="2505205" cy="2102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ECA01-5BA7-4713-B3DC-32B4DBDF6ECF}">
      <dsp:nvSpPr>
        <dsp:cNvPr id="0" name=""/>
        <dsp:cNvSpPr/>
      </dsp:nvSpPr>
      <dsp:spPr>
        <a:xfrm>
          <a:off x="4413551" y="1184611"/>
          <a:ext cx="2962488" cy="49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467"/>
              </a:lnTo>
              <a:lnTo>
                <a:pt x="2962488" y="250467"/>
              </a:lnTo>
              <a:lnTo>
                <a:pt x="2962488" y="4992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5EFF6-033E-4C4F-9D13-94CE31021C87}">
      <dsp:nvSpPr>
        <dsp:cNvPr id="0" name=""/>
        <dsp:cNvSpPr/>
      </dsp:nvSpPr>
      <dsp:spPr>
        <a:xfrm>
          <a:off x="4413551" y="1184611"/>
          <a:ext cx="162730" cy="753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5008"/>
              </a:lnTo>
              <a:lnTo>
                <a:pt x="162730" y="505008"/>
              </a:lnTo>
              <a:lnTo>
                <a:pt x="162730" y="7537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5BF02-7CD4-4812-AD7F-FBC91D377EF3}">
      <dsp:nvSpPr>
        <dsp:cNvPr id="0" name=""/>
        <dsp:cNvSpPr/>
      </dsp:nvSpPr>
      <dsp:spPr>
        <a:xfrm>
          <a:off x="1485262" y="1184611"/>
          <a:ext cx="2928288" cy="561463"/>
        </a:xfrm>
        <a:custGeom>
          <a:avLst/>
          <a:gdLst/>
          <a:ahLst/>
          <a:cxnLst/>
          <a:rect l="0" t="0" r="0" b="0"/>
          <a:pathLst>
            <a:path>
              <a:moveTo>
                <a:pt x="2928288" y="0"/>
              </a:moveTo>
              <a:lnTo>
                <a:pt x="2928288" y="312695"/>
              </a:lnTo>
              <a:lnTo>
                <a:pt x="0" y="312695"/>
              </a:lnTo>
              <a:lnTo>
                <a:pt x="0" y="561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5C182-D9DC-4FE5-B940-E00B0E8E2468}">
      <dsp:nvSpPr>
        <dsp:cNvPr id="0" name=""/>
        <dsp:cNvSpPr/>
      </dsp:nvSpPr>
      <dsp:spPr>
        <a:xfrm>
          <a:off x="2874195" y="0"/>
          <a:ext cx="3078710" cy="11846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 кезде психопрофилактикалық жұмыстың мынадай формалары бар: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74195" y="0"/>
        <a:ext cx="3078710" cy="1184611"/>
      </dsp:txXfrm>
    </dsp:sp>
    <dsp:sp modelId="{4E848E26-361E-4FC2-9701-9C3AE7271339}">
      <dsp:nvSpPr>
        <dsp:cNvPr id="0" name=""/>
        <dsp:cNvSpPr/>
      </dsp:nvSpPr>
      <dsp:spPr>
        <a:xfrm>
          <a:off x="76392" y="1746075"/>
          <a:ext cx="2817740" cy="4374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Резистенттілік (әлеуметтік жағымсыз әсерге тұрақтылық) тренингі. Тренинг барысында девиантты мінез-құлыққа нұсқаулар өзгереді, құрдастары қысым көрсеткенде “жоқ” деп айту қабілетін дамыту, ата-аналар мен басқа үлкендердің (мысалы, ішімдік ішетіндердің) ықтимал жағымсыз әсері туралы ақпарат беріледі;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6392" y="1746075"/>
        <a:ext cx="2817740" cy="4374604"/>
      </dsp:txXfrm>
    </dsp:sp>
    <dsp:sp modelId="{661560DF-7F6C-4734-9586-E05207B59C1F}">
      <dsp:nvSpPr>
        <dsp:cNvPr id="0" name=""/>
        <dsp:cNvSpPr/>
      </dsp:nvSpPr>
      <dsp:spPr>
        <a:xfrm>
          <a:off x="3391669" y="1938388"/>
          <a:ext cx="2369223" cy="3573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Ассертивтілік тренингі немесе аффективті – құндылыққа үйрету тренингі. Мәселенің алдын алу үшін жасөспірімдер эмоцияларды тани білуге, оларды қолайлы түрде көрсетуге және түңілуді жеңе білуге үйретіледі.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91669" y="1938388"/>
        <a:ext cx="2369223" cy="3573688"/>
      </dsp:txXfrm>
    </dsp:sp>
    <dsp:sp modelId="{4A9E4A63-B7EF-4AF6-AA34-BA5C1C1F5D55}">
      <dsp:nvSpPr>
        <dsp:cNvPr id="0" name=""/>
        <dsp:cNvSpPr/>
      </dsp:nvSpPr>
      <dsp:spPr>
        <a:xfrm>
          <a:off x="6191428" y="1683847"/>
          <a:ext cx="2369223" cy="44368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Өмірлік дағдыларды қалыптастыру тренингі. Бұл қарым-қатынас жасау, достық байланыстарды сақтау және тұлғааралық конфликттерді шешу іскерлігі, өзіне жауапкершілік алу, алдына мақсат қою, өз ұстанымы мен мүддесін қорғау қабілеті.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91428" y="1683847"/>
        <a:ext cx="2369223" cy="4436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1EF86-3A6E-4D0B-ADC1-460A8290F22A}">
      <dsp:nvSpPr>
        <dsp:cNvPr id="0" name=""/>
        <dsp:cNvSpPr/>
      </dsp:nvSpPr>
      <dsp:spPr>
        <a:xfrm>
          <a:off x="0" y="0"/>
          <a:ext cx="8568952" cy="153850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Девиантты мінез-құлықтың ерекшелігіне сәйкес психопрофилактикалық жұмыстың мынадай принциптерін ажыратуға болады: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568952" cy="1538503"/>
      </dsp:txXfrm>
    </dsp:sp>
    <dsp:sp modelId="{0A46465C-0A17-4EE7-B921-3E3FF44587DD}">
      <dsp:nvSpPr>
        <dsp:cNvPr id="0" name=""/>
        <dsp:cNvSpPr/>
      </dsp:nvSpPr>
      <dsp:spPr>
        <a:xfrm>
          <a:off x="1046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Кешенділік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46" y="1538503"/>
        <a:ext cx="1427809" cy="3230856"/>
      </dsp:txXfrm>
    </dsp:sp>
    <dsp:sp modelId="{F4ACEBBC-CB09-428A-A1A5-B04036452A7B}">
      <dsp:nvSpPr>
        <dsp:cNvPr id="0" name=""/>
        <dsp:cNvSpPr/>
      </dsp:nvSpPr>
      <dsp:spPr>
        <a:xfrm>
          <a:off x="1428856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Ақпараттың жағымдылығы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28856" y="1538503"/>
        <a:ext cx="1427809" cy="3230856"/>
      </dsp:txXfrm>
    </dsp:sp>
    <dsp:sp modelId="{8484097D-3009-42D7-AAF7-CFA5C0F95C48}">
      <dsp:nvSpPr>
        <dsp:cNvPr id="0" name=""/>
        <dsp:cNvSpPr/>
      </dsp:nvSpPr>
      <dsp:spPr>
        <a:xfrm>
          <a:off x="2856666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Жағымсыз салдарды азайту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56666" y="1538503"/>
        <a:ext cx="1427809" cy="3230856"/>
      </dsp:txXfrm>
    </dsp:sp>
    <dsp:sp modelId="{3F97832B-03A7-4DE8-B095-972892131DE5}">
      <dsp:nvSpPr>
        <dsp:cNvPr id="0" name=""/>
        <dsp:cNvSpPr/>
      </dsp:nvSpPr>
      <dsp:spPr>
        <a:xfrm>
          <a:off x="4284476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Бағыттылық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84476" y="1538503"/>
        <a:ext cx="1427809" cy="3230856"/>
      </dsp:txXfrm>
    </dsp:sp>
    <dsp:sp modelId="{6AFAAAB7-18F0-48D9-B751-254C988BFEF7}">
      <dsp:nvSpPr>
        <dsp:cNvPr id="0" name=""/>
        <dsp:cNvSpPr/>
      </dsp:nvSpPr>
      <dsp:spPr>
        <a:xfrm>
          <a:off x="5712285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Көпшілікке арнаушылық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12285" y="1538503"/>
        <a:ext cx="1427809" cy="3230856"/>
      </dsp:txXfrm>
    </dsp:sp>
    <dsp:sp modelId="{54B56A6B-0A06-493D-9BCD-5ABAFEC83397}">
      <dsp:nvSpPr>
        <dsp:cNvPr id="0" name=""/>
        <dsp:cNvSpPr/>
      </dsp:nvSpPr>
      <dsp:spPr>
        <a:xfrm>
          <a:off x="7140095" y="1538503"/>
          <a:ext cx="1427809" cy="3230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Болашаққа ұмтылыс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140095" y="1538503"/>
        <a:ext cx="1427809" cy="3230856"/>
      </dsp:txXfrm>
    </dsp:sp>
    <dsp:sp modelId="{0BEF6CA2-E6D5-40DF-B8CD-F3FB5CEDC5E3}">
      <dsp:nvSpPr>
        <dsp:cNvPr id="0" name=""/>
        <dsp:cNvSpPr/>
      </dsp:nvSpPr>
      <dsp:spPr>
        <a:xfrm>
          <a:off x="0" y="4769359"/>
          <a:ext cx="8568952" cy="3589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98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98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84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4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6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03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2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42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53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61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7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D7B36-E933-4EA8-9B7B-2B57B8D2865A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F522E-6326-42C6-9F7E-4B37B86130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94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1"/>
            <a:ext cx="1085425" cy="1528233"/>
            <a:chOff x="0" y="0"/>
            <a:chExt cx="814069" cy="1146175"/>
          </a:xfrm>
        </p:grpSpPr>
        <p:sp>
          <p:nvSpPr>
            <p:cNvPr id="3" name="object 3"/>
            <p:cNvSpPr/>
            <p:nvPr/>
          </p:nvSpPr>
          <p:spPr>
            <a:xfrm>
              <a:off x="284985" y="0"/>
              <a:ext cx="528955" cy="617220"/>
            </a:xfrm>
            <a:custGeom>
              <a:avLst/>
              <a:gdLst/>
              <a:ahLst/>
              <a:cxnLst/>
              <a:rect l="l" t="t" r="r" b="b"/>
              <a:pathLst>
                <a:path w="528955" h="617220">
                  <a:moveTo>
                    <a:pt x="0" y="72262"/>
                  </a:moveTo>
                  <a:lnTo>
                    <a:pt x="0" y="0"/>
                  </a:lnTo>
                  <a:lnTo>
                    <a:pt x="528740" y="0"/>
                  </a:lnTo>
                  <a:lnTo>
                    <a:pt x="528740" y="60963"/>
                  </a:lnTo>
                  <a:lnTo>
                    <a:pt x="52705" y="60963"/>
                  </a:lnTo>
                  <a:lnTo>
                    <a:pt x="38675" y="61682"/>
                  </a:lnTo>
                  <a:lnTo>
                    <a:pt x="25282" y="63783"/>
                  </a:lnTo>
                  <a:lnTo>
                    <a:pt x="12331" y="67313"/>
                  </a:lnTo>
                  <a:lnTo>
                    <a:pt x="0" y="72262"/>
                  </a:lnTo>
                  <a:close/>
                </a:path>
                <a:path w="528955" h="617220">
                  <a:moveTo>
                    <a:pt x="475134" y="298999"/>
                  </a:moveTo>
                  <a:lnTo>
                    <a:pt x="52705" y="298999"/>
                  </a:lnTo>
                  <a:lnTo>
                    <a:pt x="99152" y="289588"/>
                  </a:lnTo>
                  <a:lnTo>
                    <a:pt x="137140" y="263947"/>
                  </a:lnTo>
                  <a:lnTo>
                    <a:pt x="162781" y="225959"/>
                  </a:lnTo>
                  <a:lnTo>
                    <a:pt x="172192" y="179512"/>
                  </a:lnTo>
                  <a:lnTo>
                    <a:pt x="162781" y="133210"/>
                  </a:lnTo>
                  <a:lnTo>
                    <a:pt x="137140" y="95546"/>
                  </a:lnTo>
                  <a:lnTo>
                    <a:pt x="99152" y="70227"/>
                  </a:lnTo>
                  <a:lnTo>
                    <a:pt x="52705" y="60963"/>
                  </a:lnTo>
                  <a:lnTo>
                    <a:pt x="475134" y="60963"/>
                  </a:lnTo>
                  <a:lnTo>
                    <a:pt x="428670" y="70227"/>
                  </a:lnTo>
                  <a:lnTo>
                    <a:pt x="390685" y="95546"/>
                  </a:lnTo>
                  <a:lnTo>
                    <a:pt x="365052" y="133210"/>
                  </a:lnTo>
                  <a:lnTo>
                    <a:pt x="355646" y="179512"/>
                  </a:lnTo>
                  <a:lnTo>
                    <a:pt x="365052" y="225959"/>
                  </a:lnTo>
                  <a:lnTo>
                    <a:pt x="390685" y="263947"/>
                  </a:lnTo>
                  <a:lnTo>
                    <a:pt x="428670" y="289588"/>
                  </a:lnTo>
                  <a:lnTo>
                    <a:pt x="475134" y="298999"/>
                  </a:lnTo>
                  <a:close/>
                </a:path>
                <a:path w="528955" h="617220">
                  <a:moveTo>
                    <a:pt x="528740" y="73200"/>
                  </a:moveTo>
                  <a:lnTo>
                    <a:pt x="516262" y="67709"/>
                  </a:lnTo>
                  <a:lnTo>
                    <a:pt x="502993" y="63900"/>
                  </a:lnTo>
                  <a:lnTo>
                    <a:pt x="489195" y="61682"/>
                  </a:lnTo>
                  <a:lnTo>
                    <a:pt x="475134" y="60963"/>
                  </a:lnTo>
                  <a:lnTo>
                    <a:pt x="528740" y="60963"/>
                  </a:lnTo>
                  <a:lnTo>
                    <a:pt x="528740" y="73200"/>
                  </a:lnTo>
                  <a:close/>
                </a:path>
                <a:path w="528955" h="617220">
                  <a:moveTo>
                    <a:pt x="528740" y="298999"/>
                  </a:moveTo>
                  <a:lnTo>
                    <a:pt x="475134" y="298999"/>
                  </a:lnTo>
                  <a:lnTo>
                    <a:pt x="489195" y="298133"/>
                  </a:lnTo>
                  <a:lnTo>
                    <a:pt x="502993" y="295592"/>
                  </a:lnTo>
                  <a:lnTo>
                    <a:pt x="516262" y="291461"/>
                  </a:lnTo>
                  <a:lnTo>
                    <a:pt x="528740" y="285823"/>
                  </a:lnTo>
                  <a:lnTo>
                    <a:pt x="528740" y="298999"/>
                  </a:lnTo>
                  <a:close/>
                </a:path>
                <a:path w="528955" h="617220">
                  <a:moveTo>
                    <a:pt x="528740" y="443901"/>
                  </a:moveTo>
                  <a:lnTo>
                    <a:pt x="0" y="443901"/>
                  </a:lnTo>
                  <a:lnTo>
                    <a:pt x="0" y="286761"/>
                  </a:lnTo>
                  <a:lnTo>
                    <a:pt x="12331" y="291857"/>
                  </a:lnTo>
                  <a:lnTo>
                    <a:pt x="25282" y="295710"/>
                  </a:lnTo>
                  <a:lnTo>
                    <a:pt x="38768" y="298148"/>
                  </a:lnTo>
                  <a:lnTo>
                    <a:pt x="52705" y="298999"/>
                  </a:lnTo>
                  <a:lnTo>
                    <a:pt x="528740" y="298999"/>
                  </a:lnTo>
                  <a:lnTo>
                    <a:pt x="528740" y="443901"/>
                  </a:lnTo>
                  <a:close/>
                </a:path>
                <a:path w="528955" h="617220">
                  <a:moveTo>
                    <a:pt x="264388" y="616994"/>
                  </a:moveTo>
                  <a:lnTo>
                    <a:pt x="217925" y="607589"/>
                  </a:lnTo>
                  <a:lnTo>
                    <a:pt x="179939" y="581956"/>
                  </a:lnTo>
                  <a:lnTo>
                    <a:pt x="154306" y="543970"/>
                  </a:lnTo>
                  <a:lnTo>
                    <a:pt x="144901" y="497507"/>
                  </a:lnTo>
                  <a:lnTo>
                    <a:pt x="145767" y="483445"/>
                  </a:lnTo>
                  <a:lnTo>
                    <a:pt x="148308" y="469648"/>
                  </a:lnTo>
                  <a:lnTo>
                    <a:pt x="152439" y="456378"/>
                  </a:lnTo>
                  <a:lnTo>
                    <a:pt x="158077" y="443901"/>
                  </a:lnTo>
                  <a:lnTo>
                    <a:pt x="370700" y="443901"/>
                  </a:lnTo>
                  <a:lnTo>
                    <a:pt x="376322" y="456378"/>
                  </a:lnTo>
                  <a:lnTo>
                    <a:pt x="380455" y="469648"/>
                  </a:lnTo>
                  <a:lnTo>
                    <a:pt x="383005" y="483445"/>
                  </a:lnTo>
                  <a:lnTo>
                    <a:pt x="383876" y="497507"/>
                  </a:lnTo>
                  <a:lnTo>
                    <a:pt x="374465" y="543970"/>
                  </a:lnTo>
                  <a:lnTo>
                    <a:pt x="348824" y="581956"/>
                  </a:lnTo>
                  <a:lnTo>
                    <a:pt x="310836" y="607589"/>
                  </a:lnTo>
                  <a:lnTo>
                    <a:pt x="264388" y="616994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71686"/>
              <a:ext cx="285115" cy="874394"/>
            </a:xfrm>
            <a:custGeom>
              <a:avLst/>
              <a:gdLst/>
              <a:ahLst/>
              <a:cxnLst/>
              <a:rect l="l" t="t" r="r" b="b"/>
              <a:pathLst>
                <a:path w="285115" h="874394">
                  <a:moveTo>
                    <a:pt x="20651" y="874064"/>
                  </a:moveTo>
                  <a:lnTo>
                    <a:pt x="0" y="869881"/>
                  </a:lnTo>
                  <a:lnTo>
                    <a:pt x="0" y="4182"/>
                  </a:lnTo>
                  <a:lnTo>
                    <a:pt x="20651" y="0"/>
                  </a:lnTo>
                  <a:lnTo>
                    <a:pt x="67099" y="9410"/>
                  </a:lnTo>
                  <a:lnTo>
                    <a:pt x="105086" y="35052"/>
                  </a:lnTo>
                  <a:lnTo>
                    <a:pt x="130728" y="73039"/>
                  </a:lnTo>
                  <a:lnTo>
                    <a:pt x="140138" y="119487"/>
                  </a:lnTo>
                  <a:lnTo>
                    <a:pt x="139282" y="133408"/>
                  </a:lnTo>
                  <a:lnTo>
                    <a:pt x="136835" y="146895"/>
                  </a:lnTo>
                  <a:lnTo>
                    <a:pt x="132980" y="159855"/>
                  </a:lnTo>
                  <a:lnTo>
                    <a:pt x="127901" y="172192"/>
                  </a:lnTo>
                  <a:lnTo>
                    <a:pt x="285002" y="172192"/>
                  </a:lnTo>
                  <a:lnTo>
                    <a:pt x="285002" y="317056"/>
                  </a:lnTo>
                  <a:lnTo>
                    <a:pt x="230458" y="317056"/>
                  </a:lnTo>
                  <a:lnTo>
                    <a:pt x="184537" y="326467"/>
                  </a:lnTo>
                  <a:lnTo>
                    <a:pt x="146830" y="352108"/>
                  </a:lnTo>
                  <a:lnTo>
                    <a:pt x="121300" y="390096"/>
                  </a:lnTo>
                  <a:lnTo>
                    <a:pt x="111909" y="436544"/>
                  </a:lnTo>
                  <a:lnTo>
                    <a:pt x="121300" y="483007"/>
                  </a:lnTo>
                  <a:lnTo>
                    <a:pt x="146830" y="520993"/>
                  </a:lnTo>
                  <a:lnTo>
                    <a:pt x="184537" y="546626"/>
                  </a:lnTo>
                  <a:lnTo>
                    <a:pt x="230458" y="556031"/>
                  </a:lnTo>
                  <a:lnTo>
                    <a:pt x="285002" y="556031"/>
                  </a:lnTo>
                  <a:lnTo>
                    <a:pt x="285002" y="700933"/>
                  </a:lnTo>
                  <a:lnTo>
                    <a:pt x="126962" y="700933"/>
                  </a:lnTo>
                  <a:lnTo>
                    <a:pt x="132584" y="713279"/>
                  </a:lnTo>
                  <a:lnTo>
                    <a:pt x="136718" y="726333"/>
                  </a:lnTo>
                  <a:lnTo>
                    <a:pt x="139267" y="740097"/>
                  </a:lnTo>
                  <a:lnTo>
                    <a:pt x="140138" y="754576"/>
                  </a:lnTo>
                  <a:lnTo>
                    <a:pt x="130728" y="801024"/>
                  </a:lnTo>
                  <a:lnTo>
                    <a:pt x="105086" y="839011"/>
                  </a:lnTo>
                  <a:lnTo>
                    <a:pt x="67099" y="864653"/>
                  </a:lnTo>
                  <a:lnTo>
                    <a:pt x="20651" y="874064"/>
                  </a:lnTo>
                  <a:close/>
                </a:path>
                <a:path w="285115" h="874394">
                  <a:moveTo>
                    <a:pt x="285002" y="330232"/>
                  </a:moveTo>
                  <a:lnTo>
                    <a:pt x="272510" y="324610"/>
                  </a:lnTo>
                  <a:lnTo>
                    <a:pt x="259138" y="320477"/>
                  </a:lnTo>
                  <a:lnTo>
                    <a:pt x="245062" y="317927"/>
                  </a:lnTo>
                  <a:lnTo>
                    <a:pt x="230458" y="317056"/>
                  </a:lnTo>
                  <a:lnTo>
                    <a:pt x="285002" y="317056"/>
                  </a:lnTo>
                  <a:lnTo>
                    <a:pt x="285002" y="330232"/>
                  </a:lnTo>
                  <a:close/>
                </a:path>
                <a:path w="285115" h="874394">
                  <a:moveTo>
                    <a:pt x="285002" y="556031"/>
                  </a:moveTo>
                  <a:lnTo>
                    <a:pt x="230458" y="556031"/>
                  </a:lnTo>
                  <a:lnTo>
                    <a:pt x="245062" y="555165"/>
                  </a:lnTo>
                  <a:lnTo>
                    <a:pt x="259138" y="552624"/>
                  </a:lnTo>
                  <a:lnTo>
                    <a:pt x="272510" y="548493"/>
                  </a:lnTo>
                  <a:lnTo>
                    <a:pt x="285002" y="542855"/>
                  </a:lnTo>
                  <a:lnTo>
                    <a:pt x="285002" y="556031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462280" cy="447675"/>
            </a:xfrm>
            <a:custGeom>
              <a:avLst/>
              <a:gdLst/>
              <a:ahLst/>
              <a:cxnLst/>
              <a:rect l="l" t="t" r="r" b="b"/>
              <a:pathLst>
                <a:path w="462280" h="447675">
                  <a:moveTo>
                    <a:pt x="413839" y="84493"/>
                  </a:moveTo>
                  <a:lnTo>
                    <a:pt x="20657" y="84493"/>
                  </a:lnTo>
                  <a:lnTo>
                    <a:pt x="65720" y="75419"/>
                  </a:lnTo>
                  <a:lnTo>
                    <a:pt x="102492" y="50731"/>
                  </a:lnTo>
                  <a:lnTo>
                    <a:pt x="127270" y="14224"/>
                  </a:lnTo>
                  <a:lnTo>
                    <a:pt x="130172" y="0"/>
                  </a:lnTo>
                  <a:lnTo>
                    <a:pt x="288762" y="0"/>
                  </a:lnTo>
                  <a:lnTo>
                    <a:pt x="288762" y="67562"/>
                  </a:lnTo>
                  <a:lnTo>
                    <a:pt x="388795" y="67562"/>
                  </a:lnTo>
                  <a:lnTo>
                    <a:pt x="413839" y="84493"/>
                  </a:lnTo>
                  <a:close/>
                </a:path>
                <a:path w="462280" h="447675">
                  <a:moveTo>
                    <a:pt x="388795" y="67562"/>
                  </a:moveTo>
                  <a:lnTo>
                    <a:pt x="288762" y="67562"/>
                  </a:lnTo>
                  <a:lnTo>
                    <a:pt x="300923" y="62614"/>
                  </a:lnTo>
                  <a:lnTo>
                    <a:pt x="313355" y="59083"/>
                  </a:lnTo>
                  <a:lnTo>
                    <a:pt x="325963" y="56968"/>
                  </a:lnTo>
                  <a:lnTo>
                    <a:pt x="338652" y="56263"/>
                  </a:lnTo>
                  <a:lnTo>
                    <a:pt x="386478" y="65996"/>
                  </a:lnTo>
                  <a:lnTo>
                    <a:pt x="388795" y="67562"/>
                  </a:lnTo>
                  <a:close/>
                </a:path>
                <a:path w="462280" h="447675">
                  <a:moveTo>
                    <a:pt x="0" y="278731"/>
                  </a:moveTo>
                  <a:lnTo>
                    <a:pt x="0" y="80285"/>
                  </a:lnTo>
                  <a:lnTo>
                    <a:pt x="20657" y="84493"/>
                  </a:lnTo>
                  <a:lnTo>
                    <a:pt x="413839" y="84493"/>
                  </a:lnTo>
                  <a:lnTo>
                    <a:pt x="425668" y="92489"/>
                  </a:lnTo>
                  <a:lnTo>
                    <a:pt x="452160" y="131678"/>
                  </a:lnTo>
                  <a:lnTo>
                    <a:pt x="461893" y="179505"/>
                  </a:lnTo>
                  <a:lnTo>
                    <a:pt x="452160" y="227347"/>
                  </a:lnTo>
                  <a:lnTo>
                    <a:pt x="425668" y="266535"/>
                  </a:lnTo>
                  <a:lnTo>
                    <a:pt x="413856" y="274516"/>
                  </a:lnTo>
                  <a:lnTo>
                    <a:pt x="20657" y="274516"/>
                  </a:lnTo>
                  <a:lnTo>
                    <a:pt x="0" y="278731"/>
                  </a:lnTo>
                  <a:close/>
                </a:path>
                <a:path w="462280" h="447675">
                  <a:moveTo>
                    <a:pt x="286885" y="447648"/>
                  </a:moveTo>
                  <a:lnTo>
                    <a:pt x="126029" y="447648"/>
                  </a:lnTo>
                  <a:lnTo>
                    <a:pt x="124115" y="446709"/>
                  </a:lnTo>
                  <a:lnTo>
                    <a:pt x="124115" y="445771"/>
                  </a:lnTo>
                  <a:lnTo>
                    <a:pt x="123176" y="444832"/>
                  </a:lnTo>
                  <a:lnTo>
                    <a:pt x="123176" y="442017"/>
                  </a:lnTo>
                  <a:lnTo>
                    <a:pt x="128814" y="429679"/>
                  </a:lnTo>
                  <a:lnTo>
                    <a:pt x="132946" y="416823"/>
                  </a:lnTo>
                  <a:lnTo>
                    <a:pt x="135487" y="403623"/>
                  </a:lnTo>
                  <a:lnTo>
                    <a:pt x="136353" y="390250"/>
                  </a:lnTo>
                  <a:lnTo>
                    <a:pt x="127270" y="345181"/>
                  </a:lnTo>
                  <a:lnTo>
                    <a:pt x="102492" y="308396"/>
                  </a:lnTo>
                  <a:lnTo>
                    <a:pt x="65720" y="283604"/>
                  </a:lnTo>
                  <a:lnTo>
                    <a:pt x="20657" y="274516"/>
                  </a:lnTo>
                  <a:lnTo>
                    <a:pt x="413856" y="274516"/>
                  </a:lnTo>
                  <a:lnTo>
                    <a:pt x="387359" y="292423"/>
                  </a:lnTo>
                  <a:lnTo>
                    <a:pt x="288762" y="292423"/>
                  </a:lnTo>
                  <a:lnTo>
                    <a:pt x="288762" y="445771"/>
                  </a:lnTo>
                  <a:lnTo>
                    <a:pt x="286885" y="447648"/>
                  </a:lnTo>
                  <a:close/>
                </a:path>
                <a:path w="462280" h="447675">
                  <a:moveTo>
                    <a:pt x="338652" y="302746"/>
                  </a:moveTo>
                  <a:lnTo>
                    <a:pt x="325963" y="302057"/>
                  </a:lnTo>
                  <a:lnTo>
                    <a:pt x="313355" y="300048"/>
                  </a:lnTo>
                  <a:lnTo>
                    <a:pt x="300923" y="296807"/>
                  </a:lnTo>
                  <a:lnTo>
                    <a:pt x="288762" y="292423"/>
                  </a:lnTo>
                  <a:lnTo>
                    <a:pt x="387359" y="292423"/>
                  </a:lnTo>
                  <a:lnTo>
                    <a:pt x="386478" y="293018"/>
                  </a:lnTo>
                  <a:lnTo>
                    <a:pt x="338652" y="302746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" y="5277730"/>
            <a:ext cx="2297852" cy="1580727"/>
            <a:chOff x="0" y="3958297"/>
            <a:chExt cx="1723389" cy="1185545"/>
          </a:xfrm>
        </p:grpSpPr>
        <p:sp>
          <p:nvSpPr>
            <p:cNvPr id="7" name="object 7"/>
            <p:cNvSpPr/>
            <p:nvPr/>
          </p:nvSpPr>
          <p:spPr>
            <a:xfrm>
              <a:off x="0" y="3958297"/>
              <a:ext cx="490855" cy="886460"/>
            </a:xfrm>
            <a:custGeom>
              <a:avLst/>
              <a:gdLst/>
              <a:ahLst/>
              <a:cxnLst/>
              <a:rect l="l" t="t" r="r" b="b"/>
              <a:pathLst>
                <a:path w="490855" h="886460">
                  <a:moveTo>
                    <a:pt x="285826" y="177802"/>
                  </a:moveTo>
                  <a:lnTo>
                    <a:pt x="166722" y="177802"/>
                  </a:lnTo>
                  <a:lnTo>
                    <a:pt x="166722" y="165623"/>
                  </a:lnTo>
                  <a:lnTo>
                    <a:pt x="163678" y="159534"/>
                  </a:lnTo>
                  <a:lnTo>
                    <a:pt x="163678" y="156489"/>
                  </a:lnTo>
                  <a:lnTo>
                    <a:pt x="160633" y="153445"/>
                  </a:lnTo>
                  <a:lnTo>
                    <a:pt x="160633" y="150400"/>
                  </a:lnTo>
                  <a:lnTo>
                    <a:pt x="157589" y="150400"/>
                  </a:lnTo>
                  <a:lnTo>
                    <a:pt x="157589" y="147356"/>
                  </a:lnTo>
                  <a:lnTo>
                    <a:pt x="154544" y="144311"/>
                  </a:lnTo>
                  <a:lnTo>
                    <a:pt x="137038" y="100028"/>
                  </a:lnTo>
                  <a:lnTo>
                    <a:pt x="136277" y="74043"/>
                  </a:lnTo>
                  <a:lnTo>
                    <a:pt x="139321" y="67954"/>
                  </a:lnTo>
                  <a:lnTo>
                    <a:pt x="139321" y="64909"/>
                  </a:lnTo>
                  <a:lnTo>
                    <a:pt x="142366" y="58820"/>
                  </a:lnTo>
                  <a:lnTo>
                    <a:pt x="142366" y="55775"/>
                  </a:lnTo>
                  <a:lnTo>
                    <a:pt x="145410" y="49686"/>
                  </a:lnTo>
                  <a:lnTo>
                    <a:pt x="148455" y="43475"/>
                  </a:lnTo>
                  <a:lnTo>
                    <a:pt x="151499" y="37386"/>
                  </a:lnTo>
                  <a:lnTo>
                    <a:pt x="157589" y="31297"/>
                  </a:lnTo>
                  <a:lnTo>
                    <a:pt x="157589" y="28253"/>
                  </a:lnTo>
                  <a:lnTo>
                    <a:pt x="160633" y="28253"/>
                  </a:lnTo>
                  <a:lnTo>
                    <a:pt x="163678" y="25208"/>
                  </a:lnTo>
                  <a:lnTo>
                    <a:pt x="173925" y="16693"/>
                  </a:lnTo>
                  <a:lnTo>
                    <a:pt x="215557" y="852"/>
                  </a:lnTo>
                  <a:lnTo>
                    <a:pt x="224082" y="0"/>
                  </a:lnTo>
                  <a:lnTo>
                    <a:pt x="228222" y="0"/>
                  </a:lnTo>
                  <a:lnTo>
                    <a:pt x="279980" y="17460"/>
                  </a:lnTo>
                  <a:lnTo>
                    <a:pt x="310182" y="61864"/>
                  </a:lnTo>
                  <a:lnTo>
                    <a:pt x="316271" y="89266"/>
                  </a:lnTo>
                  <a:lnTo>
                    <a:pt x="315748" y="96662"/>
                  </a:lnTo>
                  <a:lnTo>
                    <a:pt x="302047" y="137867"/>
                  </a:lnTo>
                  <a:lnTo>
                    <a:pt x="294959" y="147356"/>
                  </a:lnTo>
                  <a:lnTo>
                    <a:pt x="285826" y="165623"/>
                  </a:lnTo>
                  <a:lnTo>
                    <a:pt x="285826" y="177802"/>
                  </a:lnTo>
                  <a:close/>
                </a:path>
                <a:path w="490855" h="886460">
                  <a:moveTo>
                    <a:pt x="0" y="369398"/>
                  </a:moveTo>
                  <a:lnTo>
                    <a:pt x="0" y="177802"/>
                  </a:lnTo>
                  <a:lnTo>
                    <a:pt x="490298" y="177802"/>
                  </a:lnTo>
                  <a:lnTo>
                    <a:pt x="490298" y="351829"/>
                  </a:lnTo>
                  <a:lnTo>
                    <a:pt x="398718" y="351829"/>
                  </a:lnTo>
                  <a:lnTo>
                    <a:pt x="388156" y="354143"/>
                  </a:lnTo>
                  <a:lnTo>
                    <a:pt x="50420" y="354143"/>
                  </a:lnTo>
                  <a:lnTo>
                    <a:pt x="35726" y="355214"/>
                  </a:lnTo>
                  <a:lnTo>
                    <a:pt x="21923" y="358329"/>
                  </a:lnTo>
                  <a:lnTo>
                    <a:pt x="9490" y="363339"/>
                  </a:lnTo>
                  <a:lnTo>
                    <a:pt x="0" y="369398"/>
                  </a:lnTo>
                  <a:close/>
                </a:path>
                <a:path w="490855" h="886460">
                  <a:moveTo>
                    <a:pt x="490298" y="382274"/>
                  </a:moveTo>
                  <a:lnTo>
                    <a:pt x="480718" y="381656"/>
                  </a:lnTo>
                  <a:lnTo>
                    <a:pt x="470828" y="379611"/>
                  </a:lnTo>
                  <a:lnTo>
                    <a:pt x="461510" y="375852"/>
                  </a:lnTo>
                  <a:lnTo>
                    <a:pt x="453642" y="370096"/>
                  </a:lnTo>
                  <a:lnTo>
                    <a:pt x="441524" y="363339"/>
                  </a:lnTo>
                  <a:lnTo>
                    <a:pt x="428463" y="357537"/>
                  </a:lnTo>
                  <a:lnTo>
                    <a:pt x="414150" y="353399"/>
                  </a:lnTo>
                  <a:lnTo>
                    <a:pt x="398718" y="351829"/>
                  </a:lnTo>
                  <a:lnTo>
                    <a:pt x="490298" y="351829"/>
                  </a:lnTo>
                  <a:lnTo>
                    <a:pt x="490298" y="382274"/>
                  </a:lnTo>
                  <a:close/>
                </a:path>
                <a:path w="490855" h="886460">
                  <a:moveTo>
                    <a:pt x="389584" y="531945"/>
                  </a:moveTo>
                  <a:lnTo>
                    <a:pt x="50785" y="531945"/>
                  </a:lnTo>
                  <a:lnTo>
                    <a:pt x="89122" y="523930"/>
                  </a:lnTo>
                  <a:lnTo>
                    <a:pt x="119455" y="502169"/>
                  </a:lnTo>
                  <a:lnTo>
                    <a:pt x="138349" y="470087"/>
                  </a:lnTo>
                  <a:lnTo>
                    <a:pt x="142366" y="431109"/>
                  </a:lnTo>
                  <a:lnTo>
                    <a:pt x="132973" y="402928"/>
                  </a:lnTo>
                  <a:lnTo>
                    <a:pt x="91263" y="362504"/>
                  </a:lnTo>
                  <a:lnTo>
                    <a:pt x="54561" y="354143"/>
                  </a:lnTo>
                  <a:lnTo>
                    <a:pt x="388156" y="354143"/>
                  </a:lnTo>
                  <a:lnTo>
                    <a:pt x="362141" y="359842"/>
                  </a:lnTo>
                  <a:lnTo>
                    <a:pt x="332712" y="381590"/>
                  </a:lnTo>
                  <a:lnTo>
                    <a:pt x="314151" y="413635"/>
                  </a:lnTo>
                  <a:lnTo>
                    <a:pt x="310182" y="452543"/>
                  </a:lnTo>
                  <a:lnTo>
                    <a:pt x="319575" y="482110"/>
                  </a:lnTo>
                  <a:lnTo>
                    <a:pt x="337279" y="505945"/>
                  </a:lnTo>
                  <a:lnTo>
                    <a:pt x="361285" y="522929"/>
                  </a:lnTo>
                  <a:lnTo>
                    <a:pt x="389584" y="531945"/>
                  </a:lnTo>
                  <a:close/>
                </a:path>
                <a:path w="490855" h="886460">
                  <a:moveTo>
                    <a:pt x="490298" y="532676"/>
                  </a:moveTo>
                  <a:lnTo>
                    <a:pt x="401519" y="532676"/>
                  </a:lnTo>
                  <a:lnTo>
                    <a:pt x="415743" y="531487"/>
                  </a:lnTo>
                  <a:lnTo>
                    <a:pt x="429179" y="527911"/>
                  </a:lnTo>
                  <a:lnTo>
                    <a:pt x="441816" y="521938"/>
                  </a:lnTo>
                  <a:lnTo>
                    <a:pt x="453642" y="513556"/>
                  </a:lnTo>
                  <a:lnTo>
                    <a:pt x="462795" y="509084"/>
                  </a:lnTo>
                  <a:lnTo>
                    <a:pt x="471970" y="505184"/>
                  </a:lnTo>
                  <a:lnTo>
                    <a:pt x="481146" y="502425"/>
                  </a:lnTo>
                  <a:lnTo>
                    <a:pt x="490298" y="501378"/>
                  </a:lnTo>
                  <a:lnTo>
                    <a:pt x="490298" y="532676"/>
                  </a:lnTo>
                  <a:close/>
                </a:path>
                <a:path w="490855" h="886460">
                  <a:moveTo>
                    <a:pt x="490298" y="705850"/>
                  </a:moveTo>
                  <a:lnTo>
                    <a:pt x="0" y="705850"/>
                  </a:lnTo>
                  <a:lnTo>
                    <a:pt x="0" y="514290"/>
                  </a:lnTo>
                  <a:lnTo>
                    <a:pt x="10848" y="521567"/>
                  </a:lnTo>
                  <a:lnTo>
                    <a:pt x="23658" y="527317"/>
                  </a:lnTo>
                  <a:lnTo>
                    <a:pt x="37062" y="530784"/>
                  </a:lnTo>
                  <a:lnTo>
                    <a:pt x="50785" y="531945"/>
                  </a:lnTo>
                  <a:lnTo>
                    <a:pt x="389584" y="531945"/>
                  </a:lnTo>
                  <a:lnTo>
                    <a:pt x="393603" y="532432"/>
                  </a:lnTo>
                  <a:lnTo>
                    <a:pt x="397622" y="532676"/>
                  </a:lnTo>
                  <a:lnTo>
                    <a:pt x="490298" y="532676"/>
                  </a:lnTo>
                  <a:lnTo>
                    <a:pt x="490298" y="705850"/>
                  </a:lnTo>
                  <a:close/>
                </a:path>
                <a:path w="490855" h="886460">
                  <a:moveTo>
                    <a:pt x="232485" y="886211"/>
                  </a:moveTo>
                  <a:lnTo>
                    <a:pt x="230293" y="886211"/>
                  </a:lnTo>
                  <a:lnTo>
                    <a:pt x="197977" y="880866"/>
                  </a:lnTo>
                  <a:lnTo>
                    <a:pt x="170878" y="865827"/>
                  </a:lnTo>
                  <a:lnTo>
                    <a:pt x="150744" y="842592"/>
                  </a:lnTo>
                  <a:lnTo>
                    <a:pt x="139321" y="812654"/>
                  </a:lnTo>
                  <a:lnTo>
                    <a:pt x="136277" y="809609"/>
                  </a:lnTo>
                  <a:lnTo>
                    <a:pt x="136277" y="782208"/>
                  </a:lnTo>
                  <a:lnTo>
                    <a:pt x="139321" y="776119"/>
                  </a:lnTo>
                  <a:lnTo>
                    <a:pt x="139321" y="773075"/>
                  </a:lnTo>
                  <a:lnTo>
                    <a:pt x="142366" y="766864"/>
                  </a:lnTo>
                  <a:lnTo>
                    <a:pt x="144710" y="760029"/>
                  </a:lnTo>
                  <a:lnTo>
                    <a:pt x="147313" y="753544"/>
                  </a:lnTo>
                  <a:lnTo>
                    <a:pt x="150501" y="747597"/>
                  </a:lnTo>
                  <a:lnTo>
                    <a:pt x="154544" y="742507"/>
                  </a:lnTo>
                  <a:lnTo>
                    <a:pt x="160633" y="730329"/>
                  </a:lnTo>
                  <a:lnTo>
                    <a:pt x="163678" y="724118"/>
                  </a:lnTo>
                  <a:lnTo>
                    <a:pt x="163678" y="721073"/>
                  </a:lnTo>
                  <a:lnTo>
                    <a:pt x="166722" y="714984"/>
                  </a:lnTo>
                  <a:lnTo>
                    <a:pt x="166722" y="705850"/>
                  </a:lnTo>
                  <a:lnTo>
                    <a:pt x="285826" y="705850"/>
                  </a:lnTo>
                  <a:lnTo>
                    <a:pt x="285826" y="714984"/>
                  </a:lnTo>
                  <a:lnTo>
                    <a:pt x="288870" y="721073"/>
                  </a:lnTo>
                  <a:lnTo>
                    <a:pt x="288870" y="727284"/>
                  </a:lnTo>
                  <a:lnTo>
                    <a:pt x="291915" y="736418"/>
                  </a:lnTo>
                  <a:lnTo>
                    <a:pt x="298004" y="742507"/>
                  </a:lnTo>
                  <a:lnTo>
                    <a:pt x="304236" y="750406"/>
                  </a:lnTo>
                  <a:lnTo>
                    <a:pt x="309050" y="760061"/>
                  </a:lnTo>
                  <a:lnTo>
                    <a:pt x="312133" y="770816"/>
                  </a:lnTo>
                  <a:lnTo>
                    <a:pt x="313227" y="782208"/>
                  </a:lnTo>
                  <a:lnTo>
                    <a:pt x="316271" y="788297"/>
                  </a:lnTo>
                  <a:lnTo>
                    <a:pt x="316271" y="806564"/>
                  </a:lnTo>
                  <a:lnTo>
                    <a:pt x="313227" y="809609"/>
                  </a:lnTo>
                  <a:lnTo>
                    <a:pt x="313227" y="821909"/>
                  </a:lnTo>
                  <a:lnTo>
                    <a:pt x="300887" y="845191"/>
                  </a:lnTo>
                  <a:lnTo>
                    <a:pt x="283101" y="864214"/>
                  </a:lnTo>
                  <a:lnTo>
                    <a:pt x="261319" y="878099"/>
                  </a:lnTo>
                  <a:lnTo>
                    <a:pt x="236991" y="885967"/>
                  </a:lnTo>
                  <a:lnTo>
                    <a:pt x="232485" y="886211"/>
                  </a:lnTo>
                  <a:close/>
                </a:path>
              </a:pathLst>
            </a:custGeom>
            <a:solidFill>
              <a:srgbClr val="E1C1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4664154"/>
              <a:ext cx="667385" cy="479425"/>
            </a:xfrm>
            <a:custGeom>
              <a:avLst/>
              <a:gdLst/>
              <a:ahLst/>
              <a:cxnLst/>
              <a:rect l="l" t="t" r="r" b="b"/>
              <a:pathLst>
                <a:path w="667385" h="479425">
                  <a:moveTo>
                    <a:pt x="146745" y="479345"/>
                  </a:moveTo>
                  <a:lnTo>
                    <a:pt x="0" y="479345"/>
                  </a:lnTo>
                  <a:lnTo>
                    <a:pt x="0" y="0"/>
                  </a:lnTo>
                  <a:lnTo>
                    <a:pt x="166722" y="0"/>
                  </a:lnTo>
                  <a:lnTo>
                    <a:pt x="166722" y="9133"/>
                  </a:lnTo>
                  <a:lnTo>
                    <a:pt x="163678" y="15222"/>
                  </a:lnTo>
                  <a:lnTo>
                    <a:pt x="163678" y="18267"/>
                  </a:lnTo>
                  <a:lnTo>
                    <a:pt x="160633" y="24478"/>
                  </a:lnTo>
                  <a:lnTo>
                    <a:pt x="154544" y="36656"/>
                  </a:lnTo>
                  <a:lnTo>
                    <a:pt x="150501" y="41746"/>
                  </a:lnTo>
                  <a:lnTo>
                    <a:pt x="147313" y="47693"/>
                  </a:lnTo>
                  <a:lnTo>
                    <a:pt x="144697" y="54210"/>
                  </a:lnTo>
                  <a:lnTo>
                    <a:pt x="142366" y="61013"/>
                  </a:lnTo>
                  <a:lnTo>
                    <a:pt x="139321" y="67224"/>
                  </a:lnTo>
                  <a:lnTo>
                    <a:pt x="139321" y="70268"/>
                  </a:lnTo>
                  <a:lnTo>
                    <a:pt x="136277" y="76357"/>
                  </a:lnTo>
                  <a:lnTo>
                    <a:pt x="136277" y="103758"/>
                  </a:lnTo>
                  <a:lnTo>
                    <a:pt x="139321" y="106803"/>
                  </a:lnTo>
                  <a:lnTo>
                    <a:pt x="148974" y="136200"/>
                  </a:lnTo>
                  <a:lnTo>
                    <a:pt x="168047" y="159672"/>
                  </a:lnTo>
                  <a:lnTo>
                    <a:pt x="194312" y="175220"/>
                  </a:lnTo>
                  <a:lnTo>
                    <a:pt x="225543" y="180847"/>
                  </a:lnTo>
                  <a:lnTo>
                    <a:pt x="490298" y="180847"/>
                  </a:lnTo>
                  <a:lnTo>
                    <a:pt x="490298" y="204472"/>
                  </a:lnTo>
                  <a:lnTo>
                    <a:pt x="645249" y="204472"/>
                  </a:lnTo>
                  <a:lnTo>
                    <a:pt x="659686" y="225078"/>
                  </a:lnTo>
                  <a:lnTo>
                    <a:pt x="667370" y="253307"/>
                  </a:lnTo>
                  <a:lnTo>
                    <a:pt x="663401" y="292215"/>
                  </a:lnTo>
                  <a:lnTo>
                    <a:pt x="645237" y="323575"/>
                  </a:lnTo>
                  <a:lnTo>
                    <a:pt x="490298" y="323575"/>
                  </a:lnTo>
                  <a:lnTo>
                    <a:pt x="490298" y="347932"/>
                  </a:lnTo>
                  <a:lnTo>
                    <a:pt x="215557" y="347932"/>
                  </a:lnTo>
                  <a:lnTo>
                    <a:pt x="189465" y="355802"/>
                  </a:lnTo>
                  <a:lnTo>
                    <a:pt x="167118" y="369701"/>
                  </a:lnTo>
                  <a:lnTo>
                    <a:pt x="149932" y="388760"/>
                  </a:lnTo>
                  <a:lnTo>
                    <a:pt x="139345" y="412060"/>
                  </a:lnTo>
                  <a:lnTo>
                    <a:pt x="139321" y="418200"/>
                  </a:lnTo>
                  <a:lnTo>
                    <a:pt x="136277" y="424290"/>
                  </a:lnTo>
                  <a:lnTo>
                    <a:pt x="136134" y="445478"/>
                  </a:lnTo>
                  <a:lnTo>
                    <a:pt x="139702" y="462788"/>
                  </a:lnTo>
                  <a:lnTo>
                    <a:pt x="146124" y="478386"/>
                  </a:lnTo>
                  <a:lnTo>
                    <a:pt x="146745" y="479345"/>
                  </a:lnTo>
                  <a:close/>
                </a:path>
                <a:path w="667385" h="479425">
                  <a:moveTo>
                    <a:pt x="490298" y="180847"/>
                  </a:moveTo>
                  <a:lnTo>
                    <a:pt x="229319" y="180847"/>
                  </a:lnTo>
                  <a:lnTo>
                    <a:pt x="233094" y="180603"/>
                  </a:lnTo>
                  <a:lnTo>
                    <a:pt x="236991" y="180116"/>
                  </a:lnTo>
                  <a:lnTo>
                    <a:pt x="261319" y="173532"/>
                  </a:lnTo>
                  <a:lnTo>
                    <a:pt x="283101" y="159504"/>
                  </a:lnTo>
                  <a:lnTo>
                    <a:pt x="300887" y="139768"/>
                  </a:lnTo>
                  <a:lnTo>
                    <a:pt x="313227" y="116058"/>
                  </a:lnTo>
                  <a:lnTo>
                    <a:pt x="313227" y="103758"/>
                  </a:lnTo>
                  <a:lnTo>
                    <a:pt x="316271" y="100713"/>
                  </a:lnTo>
                  <a:lnTo>
                    <a:pt x="316271" y="82446"/>
                  </a:lnTo>
                  <a:lnTo>
                    <a:pt x="313227" y="76357"/>
                  </a:lnTo>
                  <a:lnTo>
                    <a:pt x="312133" y="65393"/>
                  </a:lnTo>
                  <a:lnTo>
                    <a:pt x="309040" y="55319"/>
                  </a:lnTo>
                  <a:lnTo>
                    <a:pt x="304236" y="45839"/>
                  </a:lnTo>
                  <a:lnTo>
                    <a:pt x="298004" y="36656"/>
                  </a:lnTo>
                  <a:lnTo>
                    <a:pt x="291915" y="30567"/>
                  </a:lnTo>
                  <a:lnTo>
                    <a:pt x="288870" y="21433"/>
                  </a:lnTo>
                  <a:lnTo>
                    <a:pt x="288870" y="15222"/>
                  </a:lnTo>
                  <a:lnTo>
                    <a:pt x="285826" y="9133"/>
                  </a:lnTo>
                  <a:lnTo>
                    <a:pt x="285826" y="0"/>
                  </a:lnTo>
                  <a:lnTo>
                    <a:pt x="490298" y="0"/>
                  </a:lnTo>
                  <a:lnTo>
                    <a:pt x="490298" y="180847"/>
                  </a:lnTo>
                  <a:close/>
                </a:path>
                <a:path w="667385" h="479425">
                  <a:moveTo>
                    <a:pt x="645249" y="204472"/>
                  </a:moveTo>
                  <a:lnTo>
                    <a:pt x="490298" y="204472"/>
                  </a:lnTo>
                  <a:lnTo>
                    <a:pt x="499386" y="203854"/>
                  </a:lnTo>
                  <a:lnTo>
                    <a:pt x="508200" y="201808"/>
                  </a:lnTo>
                  <a:lnTo>
                    <a:pt x="516466" y="198050"/>
                  </a:lnTo>
                  <a:lnTo>
                    <a:pt x="523910" y="192294"/>
                  </a:lnTo>
                  <a:lnTo>
                    <a:pt x="538659" y="184302"/>
                  </a:lnTo>
                  <a:lnTo>
                    <a:pt x="555132" y="178594"/>
                  </a:lnTo>
                  <a:lnTo>
                    <a:pt x="572770" y="175168"/>
                  </a:lnTo>
                  <a:lnTo>
                    <a:pt x="591013" y="174027"/>
                  </a:lnTo>
                  <a:lnTo>
                    <a:pt x="619247" y="183417"/>
                  </a:lnTo>
                  <a:lnTo>
                    <a:pt x="642892" y="201108"/>
                  </a:lnTo>
                  <a:lnTo>
                    <a:pt x="645249" y="204472"/>
                  </a:lnTo>
                  <a:close/>
                </a:path>
                <a:path w="667385" h="479425">
                  <a:moveTo>
                    <a:pt x="578834" y="354021"/>
                  </a:moveTo>
                  <a:lnTo>
                    <a:pt x="563351" y="352880"/>
                  </a:lnTo>
                  <a:lnTo>
                    <a:pt x="549043" y="349454"/>
                  </a:lnTo>
                  <a:lnTo>
                    <a:pt x="535900" y="343746"/>
                  </a:lnTo>
                  <a:lnTo>
                    <a:pt x="523910" y="335754"/>
                  </a:lnTo>
                  <a:lnTo>
                    <a:pt x="516466" y="331282"/>
                  </a:lnTo>
                  <a:lnTo>
                    <a:pt x="508200" y="327381"/>
                  </a:lnTo>
                  <a:lnTo>
                    <a:pt x="499386" y="324622"/>
                  </a:lnTo>
                  <a:lnTo>
                    <a:pt x="490298" y="323575"/>
                  </a:lnTo>
                  <a:lnTo>
                    <a:pt x="645237" y="323575"/>
                  </a:lnTo>
                  <a:lnTo>
                    <a:pt x="644840" y="324261"/>
                  </a:lnTo>
                  <a:lnTo>
                    <a:pt x="615411" y="346008"/>
                  </a:lnTo>
                  <a:lnTo>
                    <a:pt x="578834" y="354021"/>
                  </a:lnTo>
                  <a:close/>
                </a:path>
                <a:path w="667385" h="479425">
                  <a:moveTo>
                    <a:pt x="490298" y="479345"/>
                  </a:moveTo>
                  <a:lnTo>
                    <a:pt x="305640" y="479345"/>
                  </a:lnTo>
                  <a:lnTo>
                    <a:pt x="307851" y="473838"/>
                  </a:lnTo>
                  <a:lnTo>
                    <a:pt x="310182" y="467035"/>
                  </a:lnTo>
                  <a:lnTo>
                    <a:pt x="312418" y="460166"/>
                  </a:lnTo>
                  <a:lnTo>
                    <a:pt x="314368" y="453274"/>
                  </a:lnTo>
                  <a:lnTo>
                    <a:pt x="315748" y="446382"/>
                  </a:lnTo>
                  <a:lnTo>
                    <a:pt x="316271" y="439513"/>
                  </a:lnTo>
                  <a:lnTo>
                    <a:pt x="315700" y="430377"/>
                  </a:lnTo>
                  <a:lnTo>
                    <a:pt x="313988" y="421230"/>
                  </a:lnTo>
                  <a:lnTo>
                    <a:pt x="311134" y="412060"/>
                  </a:lnTo>
                  <a:lnTo>
                    <a:pt x="307138" y="402856"/>
                  </a:lnTo>
                  <a:lnTo>
                    <a:pt x="307138" y="399811"/>
                  </a:lnTo>
                  <a:lnTo>
                    <a:pt x="301048" y="387633"/>
                  </a:lnTo>
                  <a:lnTo>
                    <a:pt x="288870" y="375455"/>
                  </a:lnTo>
                  <a:lnTo>
                    <a:pt x="288870" y="372410"/>
                  </a:lnTo>
                  <a:lnTo>
                    <a:pt x="285826" y="372410"/>
                  </a:lnTo>
                  <a:lnTo>
                    <a:pt x="282781" y="369366"/>
                  </a:lnTo>
                  <a:lnTo>
                    <a:pt x="267962" y="359543"/>
                  </a:lnTo>
                  <a:lnTo>
                    <a:pt x="251381" y="352880"/>
                  </a:lnTo>
                  <a:lnTo>
                    <a:pt x="233802" y="349123"/>
                  </a:lnTo>
                  <a:lnTo>
                    <a:pt x="215557" y="347932"/>
                  </a:lnTo>
                  <a:lnTo>
                    <a:pt x="490298" y="347932"/>
                  </a:lnTo>
                  <a:lnTo>
                    <a:pt x="490298" y="479345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9" name="object 9"/>
            <p:cNvSpPr/>
            <p:nvPr/>
          </p:nvSpPr>
          <p:spPr>
            <a:xfrm>
              <a:off x="490298" y="4486594"/>
              <a:ext cx="528320" cy="657225"/>
            </a:xfrm>
            <a:custGeom>
              <a:avLst/>
              <a:gdLst/>
              <a:ahLst/>
              <a:cxnLst/>
              <a:rect l="l" t="t" r="r" b="b"/>
              <a:pathLst>
                <a:path w="528319" h="657225">
                  <a:moveTo>
                    <a:pt x="323576" y="177558"/>
                  </a:moveTo>
                  <a:lnTo>
                    <a:pt x="204472" y="177558"/>
                  </a:lnTo>
                  <a:lnTo>
                    <a:pt x="203426" y="168470"/>
                  </a:lnTo>
                  <a:lnTo>
                    <a:pt x="200667" y="159656"/>
                  </a:lnTo>
                  <a:lnTo>
                    <a:pt x="196766" y="151390"/>
                  </a:lnTo>
                  <a:lnTo>
                    <a:pt x="192294" y="143946"/>
                  </a:lnTo>
                  <a:lnTo>
                    <a:pt x="182570" y="129625"/>
                  </a:lnTo>
                  <a:lnTo>
                    <a:pt x="176249" y="113866"/>
                  </a:lnTo>
                  <a:lnTo>
                    <a:pt x="173353" y="96371"/>
                  </a:lnTo>
                  <a:lnTo>
                    <a:pt x="173905" y="76844"/>
                  </a:lnTo>
                  <a:lnTo>
                    <a:pt x="181636" y="48610"/>
                  </a:lnTo>
                  <a:lnTo>
                    <a:pt x="223312" y="8170"/>
                  </a:lnTo>
                  <a:lnTo>
                    <a:pt x="260370" y="0"/>
                  </a:lnTo>
                  <a:lnTo>
                    <a:pt x="263780" y="0"/>
                  </a:lnTo>
                  <a:lnTo>
                    <a:pt x="299048" y="7093"/>
                  </a:lnTo>
                  <a:lnTo>
                    <a:pt x="327716" y="26335"/>
                  </a:lnTo>
                  <a:lnTo>
                    <a:pt x="346977" y="54664"/>
                  </a:lnTo>
                  <a:lnTo>
                    <a:pt x="354021" y="89022"/>
                  </a:lnTo>
                  <a:lnTo>
                    <a:pt x="352451" y="104506"/>
                  </a:lnTo>
                  <a:lnTo>
                    <a:pt x="348313" y="118813"/>
                  </a:lnTo>
                  <a:lnTo>
                    <a:pt x="342461" y="131956"/>
                  </a:lnTo>
                  <a:lnTo>
                    <a:pt x="335754" y="143946"/>
                  </a:lnTo>
                  <a:lnTo>
                    <a:pt x="329998" y="151390"/>
                  </a:lnTo>
                  <a:lnTo>
                    <a:pt x="326240" y="159656"/>
                  </a:lnTo>
                  <a:lnTo>
                    <a:pt x="324194" y="168470"/>
                  </a:lnTo>
                  <a:lnTo>
                    <a:pt x="323576" y="177558"/>
                  </a:lnTo>
                  <a:close/>
                </a:path>
                <a:path w="528319" h="657225">
                  <a:moveTo>
                    <a:pt x="0" y="382031"/>
                  </a:moveTo>
                  <a:lnTo>
                    <a:pt x="0" y="177558"/>
                  </a:lnTo>
                  <a:lnTo>
                    <a:pt x="528048" y="177558"/>
                  </a:lnTo>
                  <a:lnTo>
                    <a:pt x="528048" y="351586"/>
                  </a:lnTo>
                  <a:lnTo>
                    <a:pt x="100714" y="351586"/>
                  </a:lnTo>
                  <a:lnTo>
                    <a:pt x="82471" y="352727"/>
                  </a:lnTo>
                  <a:lnTo>
                    <a:pt x="64833" y="356152"/>
                  </a:lnTo>
                  <a:lnTo>
                    <a:pt x="48360" y="361861"/>
                  </a:lnTo>
                  <a:lnTo>
                    <a:pt x="33611" y="369853"/>
                  </a:lnTo>
                  <a:lnTo>
                    <a:pt x="26168" y="375609"/>
                  </a:lnTo>
                  <a:lnTo>
                    <a:pt x="17902" y="379367"/>
                  </a:lnTo>
                  <a:lnTo>
                    <a:pt x="9088" y="381413"/>
                  </a:lnTo>
                  <a:lnTo>
                    <a:pt x="0" y="382031"/>
                  </a:lnTo>
                  <a:close/>
                </a:path>
                <a:path w="528319" h="657225">
                  <a:moveTo>
                    <a:pt x="427334" y="531580"/>
                  </a:moveTo>
                  <a:lnTo>
                    <a:pt x="88535" y="531580"/>
                  </a:lnTo>
                  <a:lnTo>
                    <a:pt x="125112" y="523567"/>
                  </a:lnTo>
                  <a:lnTo>
                    <a:pt x="154541" y="501820"/>
                  </a:lnTo>
                  <a:lnTo>
                    <a:pt x="173102" y="469774"/>
                  </a:lnTo>
                  <a:lnTo>
                    <a:pt x="177071" y="430866"/>
                  </a:lnTo>
                  <a:lnTo>
                    <a:pt x="169388" y="402637"/>
                  </a:lnTo>
                  <a:lnTo>
                    <a:pt x="152593" y="378667"/>
                  </a:lnTo>
                  <a:lnTo>
                    <a:pt x="128948" y="360976"/>
                  </a:lnTo>
                  <a:lnTo>
                    <a:pt x="100714" y="351586"/>
                  </a:lnTo>
                  <a:lnTo>
                    <a:pt x="436468" y="351586"/>
                  </a:lnTo>
                  <a:lnTo>
                    <a:pt x="399891" y="359599"/>
                  </a:lnTo>
                  <a:lnTo>
                    <a:pt x="370462" y="381346"/>
                  </a:lnTo>
                  <a:lnTo>
                    <a:pt x="351901" y="413392"/>
                  </a:lnTo>
                  <a:lnTo>
                    <a:pt x="347932" y="452300"/>
                  </a:lnTo>
                  <a:lnTo>
                    <a:pt x="355612" y="480580"/>
                  </a:lnTo>
                  <a:lnTo>
                    <a:pt x="372745" y="504544"/>
                  </a:lnTo>
                  <a:lnTo>
                    <a:pt x="397322" y="522207"/>
                  </a:lnTo>
                  <a:lnTo>
                    <a:pt x="427334" y="531580"/>
                  </a:lnTo>
                  <a:close/>
                </a:path>
                <a:path w="528319" h="657225">
                  <a:moveTo>
                    <a:pt x="528048" y="382031"/>
                  </a:moveTo>
                  <a:lnTo>
                    <a:pt x="525004" y="382031"/>
                  </a:lnTo>
                  <a:lnTo>
                    <a:pt x="515847" y="381413"/>
                  </a:lnTo>
                  <a:lnTo>
                    <a:pt x="507010" y="379367"/>
                  </a:lnTo>
                  <a:lnTo>
                    <a:pt x="498767" y="375609"/>
                  </a:lnTo>
                  <a:lnTo>
                    <a:pt x="491392" y="369853"/>
                  </a:lnTo>
                  <a:lnTo>
                    <a:pt x="479385" y="363145"/>
                  </a:lnTo>
                  <a:lnTo>
                    <a:pt x="466213" y="357294"/>
                  </a:lnTo>
                  <a:lnTo>
                    <a:pt x="451900" y="353156"/>
                  </a:lnTo>
                  <a:lnTo>
                    <a:pt x="436468" y="351586"/>
                  </a:lnTo>
                  <a:lnTo>
                    <a:pt x="528048" y="351586"/>
                  </a:lnTo>
                  <a:lnTo>
                    <a:pt x="528048" y="382031"/>
                  </a:lnTo>
                  <a:close/>
                </a:path>
                <a:path w="528319" h="657225">
                  <a:moveTo>
                    <a:pt x="528048" y="656905"/>
                  </a:moveTo>
                  <a:lnTo>
                    <a:pt x="0" y="656905"/>
                  </a:lnTo>
                  <a:lnTo>
                    <a:pt x="0" y="501134"/>
                  </a:lnTo>
                  <a:lnTo>
                    <a:pt x="45601" y="521305"/>
                  </a:lnTo>
                  <a:lnTo>
                    <a:pt x="58744" y="527013"/>
                  </a:lnTo>
                  <a:lnTo>
                    <a:pt x="73052" y="530438"/>
                  </a:lnTo>
                  <a:lnTo>
                    <a:pt x="88535" y="531580"/>
                  </a:lnTo>
                  <a:lnTo>
                    <a:pt x="427334" y="531580"/>
                  </a:lnTo>
                  <a:lnTo>
                    <a:pt x="430501" y="532067"/>
                  </a:lnTo>
                  <a:lnTo>
                    <a:pt x="433667" y="532189"/>
                  </a:lnTo>
                  <a:lnTo>
                    <a:pt x="528048" y="532189"/>
                  </a:lnTo>
                  <a:lnTo>
                    <a:pt x="528048" y="656905"/>
                  </a:lnTo>
                  <a:close/>
                </a:path>
                <a:path w="528319" h="657225">
                  <a:moveTo>
                    <a:pt x="528048" y="532189"/>
                  </a:moveTo>
                  <a:lnTo>
                    <a:pt x="436712" y="532189"/>
                  </a:lnTo>
                  <a:lnTo>
                    <a:pt x="451695" y="530729"/>
                  </a:lnTo>
                  <a:lnTo>
                    <a:pt x="465787" y="526724"/>
                  </a:lnTo>
                  <a:lnTo>
                    <a:pt x="479012" y="520732"/>
                  </a:lnTo>
                  <a:lnTo>
                    <a:pt x="498767" y="508841"/>
                  </a:lnTo>
                  <a:lnTo>
                    <a:pt x="507010" y="504940"/>
                  </a:lnTo>
                  <a:lnTo>
                    <a:pt x="515847" y="502181"/>
                  </a:lnTo>
                  <a:lnTo>
                    <a:pt x="525004" y="501134"/>
                  </a:lnTo>
                  <a:lnTo>
                    <a:pt x="528048" y="501134"/>
                  </a:lnTo>
                  <a:lnTo>
                    <a:pt x="528048" y="532189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38231" y="4664154"/>
              <a:ext cx="885190" cy="479425"/>
            </a:xfrm>
            <a:custGeom>
              <a:avLst/>
              <a:gdLst/>
              <a:ahLst/>
              <a:cxnLst/>
              <a:rect l="l" t="t" r="r" b="b"/>
              <a:pathLst>
                <a:path w="885189" h="479425">
                  <a:moveTo>
                    <a:pt x="705120" y="204472"/>
                  </a:moveTo>
                  <a:lnTo>
                    <a:pt x="180116" y="204472"/>
                  </a:lnTo>
                  <a:lnTo>
                    <a:pt x="180116" y="0"/>
                  </a:lnTo>
                  <a:lnTo>
                    <a:pt x="381544" y="0"/>
                  </a:lnTo>
                  <a:lnTo>
                    <a:pt x="380926" y="10865"/>
                  </a:lnTo>
                  <a:lnTo>
                    <a:pt x="378880" y="20611"/>
                  </a:lnTo>
                  <a:lnTo>
                    <a:pt x="375122" y="29216"/>
                  </a:lnTo>
                  <a:lnTo>
                    <a:pt x="369366" y="36656"/>
                  </a:lnTo>
                  <a:lnTo>
                    <a:pt x="363064" y="48663"/>
                  </a:lnTo>
                  <a:lnTo>
                    <a:pt x="358223" y="61835"/>
                  </a:lnTo>
                  <a:lnTo>
                    <a:pt x="355117" y="76148"/>
                  </a:lnTo>
                  <a:lnTo>
                    <a:pt x="354021" y="91580"/>
                  </a:lnTo>
                  <a:lnTo>
                    <a:pt x="361045" y="126008"/>
                  </a:lnTo>
                  <a:lnTo>
                    <a:pt x="380067" y="154374"/>
                  </a:lnTo>
                  <a:lnTo>
                    <a:pt x="408018" y="173629"/>
                  </a:lnTo>
                  <a:lnTo>
                    <a:pt x="441826" y="180725"/>
                  </a:lnTo>
                  <a:lnTo>
                    <a:pt x="705120" y="180725"/>
                  </a:lnTo>
                  <a:lnTo>
                    <a:pt x="705120" y="204472"/>
                  </a:lnTo>
                  <a:close/>
                </a:path>
                <a:path w="885189" h="479425">
                  <a:moveTo>
                    <a:pt x="705120" y="180725"/>
                  </a:moveTo>
                  <a:lnTo>
                    <a:pt x="445115" y="180725"/>
                  </a:lnTo>
                  <a:lnTo>
                    <a:pt x="448403" y="180481"/>
                  </a:lnTo>
                  <a:lnTo>
                    <a:pt x="451691" y="180116"/>
                  </a:lnTo>
                  <a:lnTo>
                    <a:pt x="506280" y="153019"/>
                  </a:lnTo>
                  <a:lnTo>
                    <a:pt x="531093" y="100713"/>
                  </a:lnTo>
                  <a:lnTo>
                    <a:pt x="531664" y="82998"/>
                  </a:lnTo>
                  <a:lnTo>
                    <a:pt x="528810" y="66401"/>
                  </a:lnTo>
                  <a:lnTo>
                    <a:pt x="522530" y="50946"/>
                  </a:lnTo>
                  <a:lnTo>
                    <a:pt x="512826" y="36656"/>
                  </a:lnTo>
                  <a:lnTo>
                    <a:pt x="508283" y="29216"/>
                  </a:lnTo>
                  <a:lnTo>
                    <a:pt x="504346" y="20611"/>
                  </a:lnTo>
                  <a:lnTo>
                    <a:pt x="501574" y="10865"/>
                  </a:lnTo>
                  <a:lnTo>
                    <a:pt x="500526" y="0"/>
                  </a:lnTo>
                  <a:lnTo>
                    <a:pt x="705120" y="0"/>
                  </a:lnTo>
                  <a:lnTo>
                    <a:pt x="705120" y="180725"/>
                  </a:lnTo>
                  <a:close/>
                </a:path>
                <a:path w="885189" h="479425">
                  <a:moveTo>
                    <a:pt x="88779" y="354630"/>
                  </a:moveTo>
                  <a:lnTo>
                    <a:pt x="85734" y="354630"/>
                  </a:lnTo>
                  <a:lnTo>
                    <a:pt x="82568" y="354508"/>
                  </a:lnTo>
                  <a:lnTo>
                    <a:pt x="24813" y="326986"/>
                  </a:lnTo>
                  <a:lnTo>
                    <a:pt x="0" y="274741"/>
                  </a:lnTo>
                  <a:lnTo>
                    <a:pt x="3969" y="235833"/>
                  </a:lnTo>
                  <a:lnTo>
                    <a:pt x="22529" y="203787"/>
                  </a:lnTo>
                  <a:lnTo>
                    <a:pt x="51959" y="182040"/>
                  </a:lnTo>
                  <a:lnTo>
                    <a:pt x="88535" y="174027"/>
                  </a:lnTo>
                  <a:lnTo>
                    <a:pt x="103967" y="175597"/>
                  </a:lnTo>
                  <a:lnTo>
                    <a:pt x="118281" y="179735"/>
                  </a:lnTo>
                  <a:lnTo>
                    <a:pt x="131452" y="185586"/>
                  </a:lnTo>
                  <a:lnTo>
                    <a:pt x="143459" y="192294"/>
                  </a:lnTo>
                  <a:lnTo>
                    <a:pt x="150835" y="198050"/>
                  </a:lnTo>
                  <a:lnTo>
                    <a:pt x="159078" y="201808"/>
                  </a:lnTo>
                  <a:lnTo>
                    <a:pt x="167915" y="203854"/>
                  </a:lnTo>
                  <a:lnTo>
                    <a:pt x="177071" y="204472"/>
                  </a:lnTo>
                  <a:lnTo>
                    <a:pt x="860516" y="204472"/>
                  </a:lnTo>
                  <a:lnTo>
                    <a:pt x="875724" y="225078"/>
                  </a:lnTo>
                  <a:lnTo>
                    <a:pt x="885115" y="253307"/>
                  </a:lnTo>
                  <a:lnTo>
                    <a:pt x="881145" y="292215"/>
                  </a:lnTo>
                  <a:lnTo>
                    <a:pt x="862982" y="323575"/>
                  </a:lnTo>
                  <a:lnTo>
                    <a:pt x="177071" y="323575"/>
                  </a:lnTo>
                  <a:lnTo>
                    <a:pt x="167915" y="324194"/>
                  </a:lnTo>
                  <a:lnTo>
                    <a:pt x="159078" y="326240"/>
                  </a:lnTo>
                  <a:lnTo>
                    <a:pt x="150835" y="329998"/>
                  </a:lnTo>
                  <a:lnTo>
                    <a:pt x="143459" y="335754"/>
                  </a:lnTo>
                  <a:lnTo>
                    <a:pt x="131079" y="343173"/>
                  </a:lnTo>
                  <a:lnTo>
                    <a:pt x="117854" y="349165"/>
                  </a:lnTo>
                  <a:lnTo>
                    <a:pt x="103762" y="353171"/>
                  </a:lnTo>
                  <a:lnTo>
                    <a:pt x="88779" y="354630"/>
                  </a:lnTo>
                  <a:close/>
                </a:path>
                <a:path w="885189" h="479425">
                  <a:moveTo>
                    <a:pt x="860516" y="204472"/>
                  </a:moveTo>
                  <a:lnTo>
                    <a:pt x="705120" y="204472"/>
                  </a:lnTo>
                  <a:lnTo>
                    <a:pt x="715966" y="203854"/>
                  </a:lnTo>
                  <a:lnTo>
                    <a:pt x="725671" y="201808"/>
                  </a:lnTo>
                  <a:lnTo>
                    <a:pt x="734234" y="198050"/>
                  </a:lnTo>
                  <a:lnTo>
                    <a:pt x="741655" y="192294"/>
                  </a:lnTo>
                  <a:lnTo>
                    <a:pt x="755999" y="184302"/>
                  </a:lnTo>
                  <a:lnTo>
                    <a:pt x="771461" y="178594"/>
                  </a:lnTo>
                  <a:lnTo>
                    <a:pt x="788065" y="175168"/>
                  </a:lnTo>
                  <a:lnTo>
                    <a:pt x="805834" y="174027"/>
                  </a:lnTo>
                  <a:lnTo>
                    <a:pt x="834063" y="183417"/>
                  </a:lnTo>
                  <a:lnTo>
                    <a:pt x="858033" y="201108"/>
                  </a:lnTo>
                  <a:lnTo>
                    <a:pt x="860516" y="204472"/>
                  </a:lnTo>
                  <a:close/>
                </a:path>
                <a:path w="885189" h="479425">
                  <a:moveTo>
                    <a:pt x="363356" y="479345"/>
                  </a:moveTo>
                  <a:lnTo>
                    <a:pt x="180116" y="479345"/>
                  </a:lnTo>
                  <a:lnTo>
                    <a:pt x="180116" y="323575"/>
                  </a:lnTo>
                  <a:lnTo>
                    <a:pt x="705120" y="323575"/>
                  </a:lnTo>
                  <a:lnTo>
                    <a:pt x="705120" y="347810"/>
                  </a:lnTo>
                  <a:lnTo>
                    <a:pt x="435250" y="347810"/>
                  </a:lnTo>
                  <a:lnTo>
                    <a:pt x="433423" y="347932"/>
                  </a:lnTo>
                  <a:lnTo>
                    <a:pt x="378834" y="375029"/>
                  </a:lnTo>
                  <a:lnTo>
                    <a:pt x="354021" y="427334"/>
                  </a:lnTo>
                  <a:lnTo>
                    <a:pt x="353452" y="445478"/>
                  </a:lnTo>
                  <a:lnTo>
                    <a:pt x="356320" y="462788"/>
                  </a:lnTo>
                  <a:lnTo>
                    <a:pt x="362635" y="478386"/>
                  </a:lnTo>
                  <a:lnTo>
                    <a:pt x="363356" y="479345"/>
                  </a:lnTo>
                  <a:close/>
                </a:path>
                <a:path w="885189" h="479425">
                  <a:moveTo>
                    <a:pt x="796579" y="354021"/>
                  </a:moveTo>
                  <a:lnTo>
                    <a:pt x="781164" y="352880"/>
                  </a:lnTo>
                  <a:lnTo>
                    <a:pt x="766879" y="349454"/>
                  </a:lnTo>
                  <a:lnTo>
                    <a:pt x="753713" y="343746"/>
                  </a:lnTo>
                  <a:lnTo>
                    <a:pt x="741655" y="335754"/>
                  </a:lnTo>
                  <a:lnTo>
                    <a:pt x="734234" y="331282"/>
                  </a:lnTo>
                  <a:lnTo>
                    <a:pt x="725671" y="327381"/>
                  </a:lnTo>
                  <a:lnTo>
                    <a:pt x="715966" y="324622"/>
                  </a:lnTo>
                  <a:lnTo>
                    <a:pt x="705120" y="323575"/>
                  </a:lnTo>
                  <a:lnTo>
                    <a:pt x="862982" y="323575"/>
                  </a:lnTo>
                  <a:lnTo>
                    <a:pt x="862585" y="324261"/>
                  </a:lnTo>
                  <a:lnTo>
                    <a:pt x="833155" y="346008"/>
                  </a:lnTo>
                  <a:lnTo>
                    <a:pt x="796579" y="354021"/>
                  </a:lnTo>
                  <a:close/>
                </a:path>
                <a:path w="885189" h="479425">
                  <a:moveTo>
                    <a:pt x="705120" y="479345"/>
                  </a:moveTo>
                  <a:lnTo>
                    <a:pt x="520864" y="479345"/>
                  </a:lnTo>
                  <a:lnTo>
                    <a:pt x="526526" y="466640"/>
                  </a:lnTo>
                  <a:lnTo>
                    <a:pt x="529951" y="453236"/>
                  </a:lnTo>
                  <a:lnTo>
                    <a:pt x="523678" y="402835"/>
                  </a:lnTo>
                  <a:lnTo>
                    <a:pt x="474321" y="354689"/>
                  </a:lnTo>
                  <a:lnTo>
                    <a:pt x="439025" y="347810"/>
                  </a:lnTo>
                  <a:lnTo>
                    <a:pt x="705120" y="347810"/>
                  </a:lnTo>
                  <a:lnTo>
                    <a:pt x="705120" y="479345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8168" y="1684148"/>
            <a:ext cx="5947833" cy="317770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 algn="ctr">
              <a:lnSpc>
                <a:spcPct val="115700"/>
              </a:lnSpc>
              <a:spcBef>
                <a:spcPts val="133"/>
              </a:spcBef>
            </a:pP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 ауытқушы мінез-құлқының негізгі түрлерінің психологиялық сипаттамасы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325587" y="846070"/>
            <a:ext cx="642620" cy="642620"/>
          </a:xfrm>
          <a:custGeom>
            <a:avLst/>
            <a:gdLst/>
            <a:ahLst/>
            <a:cxnLst/>
            <a:rect l="l" t="t" r="r" b="b"/>
            <a:pathLst>
              <a:path w="481964" h="481965">
                <a:moveTo>
                  <a:pt x="240812" y="481642"/>
                </a:moveTo>
                <a:lnTo>
                  <a:pt x="169133" y="409963"/>
                </a:lnTo>
                <a:lnTo>
                  <a:pt x="177094" y="406638"/>
                </a:lnTo>
                <a:lnTo>
                  <a:pt x="184812" y="402438"/>
                </a:lnTo>
                <a:lnTo>
                  <a:pt x="192205" y="397277"/>
                </a:lnTo>
                <a:lnTo>
                  <a:pt x="199192" y="391072"/>
                </a:lnTo>
                <a:lnTo>
                  <a:pt x="216098" y="365593"/>
                </a:lnTo>
                <a:lnTo>
                  <a:pt x="221777" y="336608"/>
                </a:lnTo>
                <a:lnTo>
                  <a:pt x="216272" y="307704"/>
                </a:lnTo>
                <a:lnTo>
                  <a:pt x="199621" y="282466"/>
                </a:lnTo>
                <a:lnTo>
                  <a:pt x="173947" y="265380"/>
                </a:lnTo>
                <a:lnTo>
                  <a:pt x="144937" y="259768"/>
                </a:lnTo>
                <a:lnTo>
                  <a:pt x="116010" y="265505"/>
                </a:lnTo>
                <a:lnTo>
                  <a:pt x="84379" y="289451"/>
                </a:lnTo>
                <a:lnTo>
                  <a:pt x="71695" y="312525"/>
                </a:lnTo>
                <a:lnTo>
                  <a:pt x="0" y="240829"/>
                </a:lnTo>
                <a:lnTo>
                  <a:pt x="72123" y="168705"/>
                </a:lnTo>
                <a:lnTo>
                  <a:pt x="63678" y="165404"/>
                </a:lnTo>
                <a:lnTo>
                  <a:pt x="55758" y="161255"/>
                </a:lnTo>
                <a:lnTo>
                  <a:pt x="48404" y="156219"/>
                </a:lnTo>
                <a:lnTo>
                  <a:pt x="41654" y="150259"/>
                </a:lnTo>
                <a:lnTo>
                  <a:pt x="24748" y="124766"/>
                </a:lnTo>
                <a:lnTo>
                  <a:pt x="19116" y="95736"/>
                </a:lnTo>
                <a:lnTo>
                  <a:pt x="24753" y="66709"/>
                </a:lnTo>
                <a:lnTo>
                  <a:pt x="41654" y="41225"/>
                </a:lnTo>
                <a:lnTo>
                  <a:pt x="67077" y="24384"/>
                </a:lnTo>
                <a:lnTo>
                  <a:pt x="95957" y="18895"/>
                </a:lnTo>
                <a:lnTo>
                  <a:pt x="124836" y="24679"/>
                </a:lnTo>
                <a:lnTo>
                  <a:pt x="156226" y="48397"/>
                </a:lnTo>
                <a:lnTo>
                  <a:pt x="169133" y="71695"/>
                </a:lnTo>
                <a:lnTo>
                  <a:pt x="240829" y="0"/>
                </a:lnTo>
                <a:lnTo>
                  <a:pt x="312525" y="71695"/>
                </a:lnTo>
                <a:lnTo>
                  <a:pt x="304639" y="74571"/>
                </a:lnTo>
                <a:lnTo>
                  <a:pt x="297115" y="78619"/>
                </a:lnTo>
                <a:lnTo>
                  <a:pt x="289996" y="83714"/>
                </a:lnTo>
                <a:lnTo>
                  <a:pt x="283323" y="89730"/>
                </a:lnTo>
                <a:lnTo>
                  <a:pt x="266362" y="115154"/>
                </a:lnTo>
                <a:lnTo>
                  <a:pt x="260625" y="144080"/>
                </a:lnTo>
                <a:lnTo>
                  <a:pt x="266237" y="173091"/>
                </a:lnTo>
                <a:lnTo>
                  <a:pt x="283323" y="198764"/>
                </a:lnTo>
                <a:lnTo>
                  <a:pt x="308561" y="215415"/>
                </a:lnTo>
                <a:lnTo>
                  <a:pt x="337465" y="220921"/>
                </a:lnTo>
                <a:lnTo>
                  <a:pt x="366449" y="215241"/>
                </a:lnTo>
                <a:lnTo>
                  <a:pt x="397942" y="191661"/>
                </a:lnTo>
                <a:lnTo>
                  <a:pt x="409964" y="169134"/>
                </a:lnTo>
                <a:lnTo>
                  <a:pt x="481642" y="240812"/>
                </a:lnTo>
                <a:lnTo>
                  <a:pt x="409946" y="312508"/>
                </a:lnTo>
                <a:lnTo>
                  <a:pt x="418081" y="315631"/>
                </a:lnTo>
                <a:lnTo>
                  <a:pt x="425732" y="319806"/>
                </a:lnTo>
                <a:lnTo>
                  <a:pt x="432898" y="324948"/>
                </a:lnTo>
                <a:lnTo>
                  <a:pt x="439577" y="330971"/>
                </a:lnTo>
                <a:lnTo>
                  <a:pt x="456545" y="356388"/>
                </a:lnTo>
                <a:lnTo>
                  <a:pt x="462329" y="385268"/>
                </a:lnTo>
                <a:lnTo>
                  <a:pt x="456844" y="414151"/>
                </a:lnTo>
                <a:lnTo>
                  <a:pt x="440005" y="439577"/>
                </a:lnTo>
                <a:lnTo>
                  <a:pt x="414519" y="456475"/>
                </a:lnTo>
                <a:lnTo>
                  <a:pt x="385488" y="462108"/>
                </a:lnTo>
                <a:lnTo>
                  <a:pt x="356457" y="456475"/>
                </a:lnTo>
                <a:lnTo>
                  <a:pt x="325009" y="432837"/>
                </a:lnTo>
                <a:lnTo>
                  <a:pt x="312508" y="409946"/>
                </a:lnTo>
                <a:lnTo>
                  <a:pt x="240812" y="481642"/>
                </a:lnTo>
                <a:close/>
              </a:path>
            </a:pathLst>
          </a:custGeom>
          <a:solidFill>
            <a:srgbClr val="E1C1F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grpSp>
        <p:nvGrpSpPr>
          <p:cNvPr id="13" name="object 13"/>
          <p:cNvGrpSpPr/>
          <p:nvPr/>
        </p:nvGrpSpPr>
        <p:grpSpPr>
          <a:xfrm>
            <a:off x="7324967" y="0"/>
            <a:ext cx="4867487" cy="6858000"/>
            <a:chOff x="5493725" y="0"/>
            <a:chExt cx="3650615" cy="514350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93725" y="0"/>
              <a:ext cx="3650274" cy="514347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453730" y="46"/>
              <a:ext cx="485140" cy="800735"/>
            </a:xfrm>
            <a:custGeom>
              <a:avLst/>
              <a:gdLst/>
              <a:ahLst/>
              <a:cxnLst/>
              <a:rect l="l" t="t" r="r" b="b"/>
              <a:pathLst>
                <a:path w="485140" h="800735">
                  <a:moveTo>
                    <a:pt x="242332" y="800365"/>
                  </a:moveTo>
                  <a:lnTo>
                    <a:pt x="199753" y="791743"/>
                  </a:lnTo>
                  <a:lnTo>
                    <a:pt x="164930" y="768246"/>
                  </a:lnTo>
                  <a:lnTo>
                    <a:pt x="141424" y="733424"/>
                  </a:lnTo>
                  <a:lnTo>
                    <a:pt x="132797" y="690830"/>
                  </a:lnTo>
                  <a:lnTo>
                    <a:pt x="133595" y="677940"/>
                  </a:lnTo>
                  <a:lnTo>
                    <a:pt x="135933" y="665292"/>
                  </a:lnTo>
                  <a:lnTo>
                    <a:pt x="139722" y="653128"/>
                  </a:lnTo>
                  <a:lnTo>
                    <a:pt x="144876" y="641689"/>
                  </a:lnTo>
                  <a:lnTo>
                    <a:pt x="0" y="641689"/>
                  </a:lnTo>
                  <a:lnTo>
                    <a:pt x="0" y="496778"/>
                  </a:lnTo>
                  <a:lnTo>
                    <a:pt x="11438" y="501947"/>
                  </a:lnTo>
                  <a:lnTo>
                    <a:pt x="23602" y="505734"/>
                  </a:lnTo>
                  <a:lnTo>
                    <a:pt x="36250" y="508063"/>
                  </a:lnTo>
                  <a:lnTo>
                    <a:pt x="49140" y="508857"/>
                  </a:lnTo>
                  <a:lnTo>
                    <a:pt x="91734" y="500230"/>
                  </a:lnTo>
                  <a:lnTo>
                    <a:pt x="126556" y="476724"/>
                  </a:lnTo>
                  <a:lnTo>
                    <a:pt x="150054" y="441901"/>
                  </a:lnTo>
                  <a:lnTo>
                    <a:pt x="158676" y="399322"/>
                  </a:lnTo>
                  <a:lnTo>
                    <a:pt x="150054" y="356878"/>
                  </a:lnTo>
                  <a:lnTo>
                    <a:pt x="126556" y="322350"/>
                  </a:lnTo>
                  <a:lnTo>
                    <a:pt x="91734" y="299140"/>
                  </a:lnTo>
                  <a:lnTo>
                    <a:pt x="49140" y="290647"/>
                  </a:lnTo>
                  <a:lnTo>
                    <a:pt x="36250" y="291307"/>
                  </a:lnTo>
                  <a:lnTo>
                    <a:pt x="23602" y="293340"/>
                  </a:lnTo>
                  <a:lnTo>
                    <a:pt x="11438" y="296832"/>
                  </a:lnTo>
                  <a:lnTo>
                    <a:pt x="0" y="301866"/>
                  </a:lnTo>
                  <a:lnTo>
                    <a:pt x="0" y="156955"/>
                  </a:lnTo>
                  <a:lnTo>
                    <a:pt x="144876" y="156955"/>
                  </a:lnTo>
                  <a:lnTo>
                    <a:pt x="139722" y="145772"/>
                  </a:lnTo>
                  <a:lnTo>
                    <a:pt x="135933" y="134105"/>
                  </a:lnTo>
                  <a:lnTo>
                    <a:pt x="133595" y="121793"/>
                  </a:lnTo>
                  <a:lnTo>
                    <a:pt x="132797" y="108674"/>
                  </a:lnTo>
                  <a:lnTo>
                    <a:pt x="141424" y="66215"/>
                  </a:lnTo>
                  <a:lnTo>
                    <a:pt x="164930" y="31689"/>
                  </a:lnTo>
                  <a:lnTo>
                    <a:pt x="199753" y="8487"/>
                  </a:lnTo>
                  <a:lnTo>
                    <a:pt x="242332" y="0"/>
                  </a:lnTo>
                  <a:lnTo>
                    <a:pt x="284925" y="8487"/>
                  </a:lnTo>
                  <a:lnTo>
                    <a:pt x="319747" y="31689"/>
                  </a:lnTo>
                  <a:lnTo>
                    <a:pt x="343245" y="66215"/>
                  </a:lnTo>
                  <a:lnTo>
                    <a:pt x="351867" y="108674"/>
                  </a:lnTo>
                  <a:lnTo>
                    <a:pt x="351087" y="121793"/>
                  </a:lnTo>
                  <a:lnTo>
                    <a:pt x="348852" y="134105"/>
                  </a:lnTo>
                  <a:lnTo>
                    <a:pt x="345319" y="145772"/>
                  </a:lnTo>
                  <a:lnTo>
                    <a:pt x="340648" y="156955"/>
                  </a:lnTo>
                  <a:lnTo>
                    <a:pt x="484699" y="156955"/>
                  </a:lnTo>
                  <a:lnTo>
                    <a:pt x="484699" y="301006"/>
                  </a:lnTo>
                  <a:lnTo>
                    <a:pt x="473395" y="296469"/>
                  </a:lnTo>
                  <a:lnTo>
                    <a:pt x="461523" y="293233"/>
                  </a:lnTo>
                  <a:lnTo>
                    <a:pt x="449160" y="291293"/>
                  </a:lnTo>
                  <a:lnTo>
                    <a:pt x="436384" y="290647"/>
                  </a:lnTo>
                  <a:lnTo>
                    <a:pt x="393805" y="299140"/>
                  </a:lnTo>
                  <a:lnTo>
                    <a:pt x="358982" y="322350"/>
                  </a:lnTo>
                  <a:lnTo>
                    <a:pt x="335476" y="356878"/>
                  </a:lnTo>
                  <a:lnTo>
                    <a:pt x="326849" y="399322"/>
                  </a:lnTo>
                  <a:lnTo>
                    <a:pt x="335476" y="441901"/>
                  </a:lnTo>
                  <a:lnTo>
                    <a:pt x="358982" y="476724"/>
                  </a:lnTo>
                  <a:lnTo>
                    <a:pt x="393805" y="500230"/>
                  </a:lnTo>
                  <a:lnTo>
                    <a:pt x="436384" y="508857"/>
                  </a:lnTo>
                  <a:lnTo>
                    <a:pt x="449160" y="508077"/>
                  </a:lnTo>
                  <a:lnTo>
                    <a:pt x="461523" y="505842"/>
                  </a:lnTo>
                  <a:lnTo>
                    <a:pt x="473395" y="502310"/>
                  </a:lnTo>
                  <a:lnTo>
                    <a:pt x="484699" y="497639"/>
                  </a:lnTo>
                  <a:lnTo>
                    <a:pt x="484699" y="641689"/>
                  </a:lnTo>
                  <a:lnTo>
                    <a:pt x="339788" y="641689"/>
                  </a:lnTo>
                  <a:lnTo>
                    <a:pt x="344957" y="653128"/>
                  </a:lnTo>
                  <a:lnTo>
                    <a:pt x="348744" y="665292"/>
                  </a:lnTo>
                  <a:lnTo>
                    <a:pt x="351073" y="677940"/>
                  </a:lnTo>
                  <a:lnTo>
                    <a:pt x="351867" y="690830"/>
                  </a:lnTo>
                  <a:lnTo>
                    <a:pt x="343245" y="733424"/>
                  </a:lnTo>
                  <a:lnTo>
                    <a:pt x="319747" y="768246"/>
                  </a:lnTo>
                  <a:lnTo>
                    <a:pt x="284925" y="791743"/>
                  </a:lnTo>
                  <a:lnTo>
                    <a:pt x="242332" y="800365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6" name="object 16"/>
            <p:cNvSpPr/>
            <p:nvPr/>
          </p:nvSpPr>
          <p:spPr>
            <a:xfrm>
              <a:off x="8938422" y="491327"/>
              <a:ext cx="205740" cy="786765"/>
            </a:xfrm>
            <a:custGeom>
              <a:avLst/>
              <a:gdLst/>
              <a:ahLst/>
              <a:cxnLst/>
              <a:rect l="l" t="t" r="r" b="b"/>
              <a:pathLst>
                <a:path w="205740" h="786765">
                  <a:moveTo>
                    <a:pt x="205577" y="786367"/>
                  </a:moveTo>
                  <a:lnTo>
                    <a:pt x="199753" y="785187"/>
                  </a:lnTo>
                  <a:lnTo>
                    <a:pt x="164930" y="761681"/>
                  </a:lnTo>
                  <a:lnTo>
                    <a:pt x="141424" y="726857"/>
                  </a:lnTo>
                  <a:lnTo>
                    <a:pt x="132797" y="684278"/>
                  </a:lnTo>
                  <a:lnTo>
                    <a:pt x="133595" y="671005"/>
                  </a:lnTo>
                  <a:lnTo>
                    <a:pt x="135933" y="658387"/>
                  </a:lnTo>
                  <a:lnTo>
                    <a:pt x="139722" y="646421"/>
                  </a:lnTo>
                  <a:lnTo>
                    <a:pt x="144876" y="635103"/>
                  </a:lnTo>
                  <a:lnTo>
                    <a:pt x="0" y="635103"/>
                  </a:lnTo>
                  <a:lnTo>
                    <a:pt x="0" y="490192"/>
                  </a:lnTo>
                  <a:lnTo>
                    <a:pt x="11451" y="495360"/>
                  </a:lnTo>
                  <a:lnTo>
                    <a:pt x="23710" y="499148"/>
                  </a:lnTo>
                  <a:lnTo>
                    <a:pt x="36613" y="501477"/>
                  </a:lnTo>
                  <a:lnTo>
                    <a:pt x="50001" y="502271"/>
                  </a:lnTo>
                  <a:lnTo>
                    <a:pt x="92097" y="493649"/>
                  </a:lnTo>
                  <a:lnTo>
                    <a:pt x="126664" y="470151"/>
                  </a:lnTo>
                  <a:lnTo>
                    <a:pt x="150067" y="435329"/>
                  </a:lnTo>
                  <a:lnTo>
                    <a:pt x="158676" y="392736"/>
                  </a:lnTo>
                  <a:lnTo>
                    <a:pt x="150067" y="350157"/>
                  </a:lnTo>
                  <a:lnTo>
                    <a:pt x="126664" y="315333"/>
                  </a:lnTo>
                  <a:lnTo>
                    <a:pt x="92097" y="291827"/>
                  </a:lnTo>
                  <a:lnTo>
                    <a:pt x="50001" y="283201"/>
                  </a:lnTo>
                  <a:lnTo>
                    <a:pt x="36613" y="283999"/>
                  </a:lnTo>
                  <a:lnTo>
                    <a:pt x="23710" y="286337"/>
                  </a:lnTo>
                  <a:lnTo>
                    <a:pt x="11451" y="290126"/>
                  </a:lnTo>
                  <a:lnTo>
                    <a:pt x="0" y="295279"/>
                  </a:lnTo>
                  <a:lnTo>
                    <a:pt x="0" y="150403"/>
                  </a:lnTo>
                  <a:lnTo>
                    <a:pt x="144016" y="150403"/>
                  </a:lnTo>
                  <a:lnTo>
                    <a:pt x="139359" y="139094"/>
                  </a:lnTo>
                  <a:lnTo>
                    <a:pt x="135825" y="127213"/>
                  </a:lnTo>
                  <a:lnTo>
                    <a:pt x="133582" y="114849"/>
                  </a:lnTo>
                  <a:lnTo>
                    <a:pt x="132797" y="102088"/>
                  </a:lnTo>
                  <a:lnTo>
                    <a:pt x="141424" y="59509"/>
                  </a:lnTo>
                  <a:lnTo>
                    <a:pt x="164930" y="24685"/>
                  </a:lnTo>
                  <a:lnTo>
                    <a:pt x="199753" y="1180"/>
                  </a:lnTo>
                  <a:lnTo>
                    <a:pt x="205577" y="0"/>
                  </a:lnTo>
                  <a:lnTo>
                    <a:pt x="205577" y="786367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7" name="object 17"/>
            <p:cNvSpPr/>
            <p:nvPr/>
          </p:nvSpPr>
          <p:spPr>
            <a:xfrm>
              <a:off x="8776268" y="153559"/>
              <a:ext cx="368300" cy="492125"/>
            </a:xfrm>
            <a:custGeom>
              <a:avLst/>
              <a:gdLst/>
              <a:ahLst/>
              <a:cxnLst/>
              <a:rect l="l" t="t" r="r" b="b"/>
              <a:pathLst>
                <a:path w="368300" h="492125">
                  <a:moveTo>
                    <a:pt x="307888" y="491616"/>
                  </a:moveTo>
                  <a:lnTo>
                    <a:pt x="160430" y="491616"/>
                  </a:lnTo>
                  <a:lnTo>
                    <a:pt x="158709" y="489896"/>
                  </a:lnTo>
                  <a:lnTo>
                    <a:pt x="158709" y="349321"/>
                  </a:lnTo>
                  <a:lnTo>
                    <a:pt x="147562" y="353340"/>
                  </a:lnTo>
                  <a:lnTo>
                    <a:pt x="136165" y="356311"/>
                  </a:lnTo>
                  <a:lnTo>
                    <a:pt x="124607" y="358152"/>
                  </a:lnTo>
                  <a:lnTo>
                    <a:pt x="112975" y="358784"/>
                  </a:lnTo>
                  <a:lnTo>
                    <a:pt x="69133" y="349867"/>
                  </a:lnTo>
                  <a:lnTo>
                    <a:pt x="33207" y="325589"/>
                  </a:lnTo>
                  <a:lnTo>
                    <a:pt x="8922" y="289665"/>
                  </a:lnTo>
                  <a:lnTo>
                    <a:pt x="0" y="245808"/>
                  </a:lnTo>
                  <a:lnTo>
                    <a:pt x="8922" y="201965"/>
                  </a:lnTo>
                  <a:lnTo>
                    <a:pt x="33207" y="166040"/>
                  </a:lnTo>
                  <a:lnTo>
                    <a:pt x="69133" y="141754"/>
                  </a:lnTo>
                  <a:lnTo>
                    <a:pt x="112975" y="132832"/>
                  </a:lnTo>
                  <a:lnTo>
                    <a:pt x="124607" y="133478"/>
                  </a:lnTo>
                  <a:lnTo>
                    <a:pt x="136165" y="135417"/>
                  </a:lnTo>
                  <a:lnTo>
                    <a:pt x="147562" y="138653"/>
                  </a:lnTo>
                  <a:lnTo>
                    <a:pt x="158709" y="143190"/>
                  </a:lnTo>
                  <a:lnTo>
                    <a:pt x="158709" y="1720"/>
                  </a:lnTo>
                  <a:lnTo>
                    <a:pt x="160430" y="0"/>
                  </a:lnTo>
                  <a:lnTo>
                    <a:pt x="307888" y="0"/>
                  </a:lnTo>
                  <a:lnTo>
                    <a:pt x="309643" y="860"/>
                  </a:lnTo>
                  <a:lnTo>
                    <a:pt x="309643" y="1720"/>
                  </a:lnTo>
                  <a:lnTo>
                    <a:pt x="310503" y="2580"/>
                  </a:lnTo>
                  <a:lnTo>
                    <a:pt x="310503" y="5196"/>
                  </a:lnTo>
                  <a:lnTo>
                    <a:pt x="305335" y="16863"/>
                  </a:lnTo>
                  <a:lnTo>
                    <a:pt x="301547" y="28691"/>
                  </a:lnTo>
                  <a:lnTo>
                    <a:pt x="299218" y="40842"/>
                  </a:lnTo>
                  <a:lnTo>
                    <a:pt x="298424" y="53477"/>
                  </a:lnTo>
                  <a:lnTo>
                    <a:pt x="306750" y="94295"/>
                  </a:lnTo>
                  <a:lnTo>
                    <a:pt x="329465" y="127760"/>
                  </a:lnTo>
                  <a:lnTo>
                    <a:pt x="363174" y="150392"/>
                  </a:lnTo>
                  <a:lnTo>
                    <a:pt x="367731" y="151310"/>
                  </a:lnTo>
                  <a:lnTo>
                    <a:pt x="367731" y="340318"/>
                  </a:lnTo>
                  <a:lnTo>
                    <a:pt x="363174" y="341237"/>
                  </a:lnTo>
                  <a:lnTo>
                    <a:pt x="329465" y="363963"/>
                  </a:lnTo>
                  <a:lnTo>
                    <a:pt x="306750" y="397684"/>
                  </a:lnTo>
                  <a:lnTo>
                    <a:pt x="298424" y="439000"/>
                  </a:lnTo>
                  <a:lnTo>
                    <a:pt x="299218" y="451259"/>
                  </a:lnTo>
                  <a:lnTo>
                    <a:pt x="301547" y="463360"/>
                  </a:lnTo>
                  <a:lnTo>
                    <a:pt x="305335" y="475144"/>
                  </a:lnTo>
                  <a:lnTo>
                    <a:pt x="310503" y="486455"/>
                  </a:lnTo>
                  <a:lnTo>
                    <a:pt x="310503" y="489036"/>
                  </a:lnTo>
                  <a:lnTo>
                    <a:pt x="309643" y="489896"/>
                  </a:lnTo>
                  <a:lnTo>
                    <a:pt x="309643" y="490756"/>
                  </a:lnTo>
                  <a:lnTo>
                    <a:pt x="307888" y="491616"/>
                  </a:lnTo>
                  <a:close/>
                </a:path>
              </a:pathLst>
            </a:custGeom>
            <a:solidFill>
              <a:srgbClr val="E1C1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023901" y="337070"/>
            <a:ext cx="2813473" cy="386430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33"/>
              </a:spcBef>
            </a:pPr>
            <a:r>
              <a:rPr sz="2400" spc="-7" dirty="0">
                <a:solidFill>
                  <a:srgbClr val="000000"/>
                </a:solidFill>
                <a:latin typeface="Times New Roman"/>
                <a:cs typeface="Times New Roman"/>
              </a:rPr>
              <a:t>Əл-Фараби</a:t>
            </a:r>
            <a:r>
              <a:rPr sz="2400" spc="-7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13" dirty="0">
                <a:solidFill>
                  <a:srgbClr val="000000"/>
                </a:solidFill>
                <a:latin typeface="Times New Roman"/>
                <a:cs typeface="Times New Roman"/>
              </a:rPr>
              <a:t>атындағы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84694" y="330472"/>
            <a:ext cx="3644900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latin typeface="Times New Roman"/>
                <a:cs typeface="Times New Roman"/>
              </a:rPr>
              <a:t>Қазақ</a:t>
            </a:r>
            <a:r>
              <a:rPr sz="2400" spc="-47" dirty="0">
                <a:latin typeface="Times New Roman"/>
                <a:cs typeface="Times New Roman"/>
              </a:rPr>
              <a:t> </a:t>
            </a:r>
            <a:r>
              <a:rPr sz="2400" spc="-7" dirty="0">
                <a:latin typeface="Times New Roman"/>
                <a:cs typeface="Times New Roman"/>
              </a:rPr>
              <a:t>Ұлттық</a:t>
            </a:r>
            <a:r>
              <a:rPr sz="2400" spc="-47" dirty="0">
                <a:latin typeface="Times New Roman"/>
                <a:cs typeface="Times New Roman"/>
              </a:rPr>
              <a:t> </a:t>
            </a:r>
            <a:r>
              <a:rPr sz="2400" spc="-27" dirty="0">
                <a:latin typeface="Times New Roman"/>
                <a:cs typeface="Times New Roman"/>
              </a:rPr>
              <a:t>Университеті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18967" y="50334"/>
            <a:ext cx="1357199" cy="119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1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5768" y="378678"/>
            <a:ext cx="1021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kk-KZ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асөспірімдердің  дамуы мен мінез-құлқына  кері әсер ететін  сыртқы  факторлар: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7516" y="926717"/>
            <a:ext cx="1094873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76835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Қоғамдағы өтіп жатқан  үрдістер: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қоғамдық  құндылықтар  иреархиясын  өзгертуге бағытталған  айқын  жағымды  мемлекеттік  идеологияның  жоқтығы;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заңдардың  және құқық  қорғаушы  орындардың  жетілмегендігі, қылмыстардың  жазаланбауы;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жұмыссыздық (нақты және жасырын);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экономикалық тұрмысы төмен  балалы  отбасыларға әлеуметтік кепілдіктермен  және  мемлекеттік  қолдаудың жоқтығы;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өскелең  ұпақтың   әлеуметтенуінің  дәстүрлі институттарының  күйреуі  мен  дағдарысқа ұшырауы;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бұқаралық  ақпарат құралдары арқылы зорлық-зомбылық және  қатігездікті насихаттау;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 денелік және  психикалық денсаулығының бұзылуын дер кезінде ауытқудың, соған сәйкес көмек көрсетудің  және квалификациялық  диспансеризациясының болмауы</a:t>
            </a:r>
          </a:p>
          <a:p>
            <a:pPr marL="342900" indent="-342900" algn="just"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темекіге, ішімдікке,  нашақорлық заттарға  жолдың ашықтығы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5432" y="4200942"/>
            <a:ext cx="116465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76835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 Отбасының  жағдайы және оның ахуалы: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763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 емес отбасы; отбасының  материалық жағдайы;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763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 төмен  әлеуметтік-мәдени деңгейі;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отбасындағы тәрбие  стилі (балаға  бірыңғай  талаптардың  қойылмауы,  ата-аналардың  қатігездігі, олардың  жазасыздығы және  баланың құқықсыздығы);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 ішімдікті, нашқорлық заттарды теріс пайдалануы;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80010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ата-аналардың  балалардың психоактивті  заттарды  қолдануына жол беруі.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2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3031" y="424584"/>
            <a:ext cx="11125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768350" algn="l"/>
              </a:tabLs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   Мектепішілік өмірдің жеткілксіз ұйымдастырылуы: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 және тәрбие  үрдісін  басқаруды  ұйымдастырудың  толық жетілмегендігі; мектептің материалдық қамтамасыз етілуінің нашарлығы; қоғам арқылы балаларымен айналыспайтын  ата-аналарға ықпал ететін тетіктердің және меткептің оқушылар отбасыларымен жүйелі байланысының  жоқтығы; пәндік мұғалімдердің жетіспеушілігі; сабақтардың жиі болмай қалуы; сабақтан тыс жұмыстардың қанағаттандырғысыз  ұйымдастырлуы; мектепте балалар  ұйымдарының болмауы;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мұғалімдердің  бала және жас ерекшелік  психологиясын  білмейтіндігінен көрінетін кәсіптік деңгейінің төмендігі; «оқушы-мұғалім» жүйесіндегі өзара  қарым-қатынастарының автолитарлық немесе бетімен кетушілік деңгейінде болуы;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жетілмеген жаңа оқу бағдарламасын енгізу, құндылықтар бағдарламаларының өзгеруі және соның негізінде «нені және қалай оқыту?» мәселесінің  туындауы;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мектепке келген оқушылардың дамуының және оқу  түрткілерінің төмендігі.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400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36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5592558"/>
            <a:ext cx="1177713" cy="1265767"/>
            <a:chOff x="0" y="4194418"/>
            <a:chExt cx="883285" cy="949325"/>
          </a:xfrm>
        </p:grpSpPr>
        <p:sp>
          <p:nvSpPr>
            <p:cNvPr id="3" name="object 3"/>
            <p:cNvSpPr/>
            <p:nvPr/>
          </p:nvSpPr>
          <p:spPr>
            <a:xfrm>
              <a:off x="354485" y="4723175"/>
              <a:ext cx="528955" cy="420370"/>
            </a:xfrm>
            <a:custGeom>
              <a:avLst/>
              <a:gdLst/>
              <a:ahLst/>
              <a:cxnLst/>
              <a:rect l="l" t="t" r="r" b="b"/>
              <a:pathLst>
                <a:path w="528955" h="420370">
                  <a:moveTo>
                    <a:pt x="359121" y="420324"/>
                  </a:moveTo>
                  <a:lnTo>
                    <a:pt x="168716" y="420324"/>
                  </a:lnTo>
                  <a:lnTo>
                    <a:pt x="162781" y="391034"/>
                  </a:lnTo>
                  <a:lnTo>
                    <a:pt x="137140" y="353047"/>
                  </a:lnTo>
                  <a:lnTo>
                    <a:pt x="99152" y="327405"/>
                  </a:lnTo>
                  <a:lnTo>
                    <a:pt x="52705" y="317994"/>
                  </a:lnTo>
                  <a:lnTo>
                    <a:pt x="38768" y="318846"/>
                  </a:lnTo>
                  <a:lnTo>
                    <a:pt x="25282" y="321284"/>
                  </a:lnTo>
                  <a:lnTo>
                    <a:pt x="12331" y="325137"/>
                  </a:lnTo>
                  <a:lnTo>
                    <a:pt x="0" y="330232"/>
                  </a:lnTo>
                  <a:lnTo>
                    <a:pt x="0" y="173093"/>
                  </a:lnTo>
                  <a:lnTo>
                    <a:pt x="158077" y="173093"/>
                  </a:lnTo>
                  <a:lnTo>
                    <a:pt x="152439" y="160615"/>
                  </a:lnTo>
                  <a:lnTo>
                    <a:pt x="148308" y="147346"/>
                  </a:lnTo>
                  <a:lnTo>
                    <a:pt x="145767" y="133548"/>
                  </a:lnTo>
                  <a:lnTo>
                    <a:pt x="144901" y="119487"/>
                  </a:lnTo>
                  <a:lnTo>
                    <a:pt x="154306" y="73023"/>
                  </a:lnTo>
                  <a:lnTo>
                    <a:pt x="179939" y="35038"/>
                  </a:lnTo>
                  <a:lnTo>
                    <a:pt x="217925" y="9405"/>
                  </a:lnTo>
                  <a:lnTo>
                    <a:pt x="264388" y="0"/>
                  </a:lnTo>
                  <a:lnTo>
                    <a:pt x="310836" y="9405"/>
                  </a:lnTo>
                  <a:lnTo>
                    <a:pt x="348824" y="35038"/>
                  </a:lnTo>
                  <a:lnTo>
                    <a:pt x="374465" y="73023"/>
                  </a:lnTo>
                  <a:lnTo>
                    <a:pt x="383876" y="119487"/>
                  </a:lnTo>
                  <a:lnTo>
                    <a:pt x="383005" y="133548"/>
                  </a:lnTo>
                  <a:lnTo>
                    <a:pt x="380455" y="147346"/>
                  </a:lnTo>
                  <a:lnTo>
                    <a:pt x="376322" y="160615"/>
                  </a:lnTo>
                  <a:lnTo>
                    <a:pt x="370700" y="173093"/>
                  </a:lnTo>
                  <a:lnTo>
                    <a:pt x="528740" y="173093"/>
                  </a:lnTo>
                  <a:lnTo>
                    <a:pt x="528740" y="331171"/>
                  </a:lnTo>
                  <a:lnTo>
                    <a:pt x="516262" y="325533"/>
                  </a:lnTo>
                  <a:lnTo>
                    <a:pt x="502993" y="321401"/>
                  </a:lnTo>
                  <a:lnTo>
                    <a:pt x="489195" y="318860"/>
                  </a:lnTo>
                  <a:lnTo>
                    <a:pt x="475134" y="317994"/>
                  </a:lnTo>
                  <a:lnTo>
                    <a:pt x="428670" y="327405"/>
                  </a:lnTo>
                  <a:lnTo>
                    <a:pt x="390685" y="353047"/>
                  </a:lnTo>
                  <a:lnTo>
                    <a:pt x="365052" y="391034"/>
                  </a:lnTo>
                  <a:lnTo>
                    <a:pt x="359121" y="420324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4194418"/>
              <a:ext cx="354965" cy="874394"/>
            </a:xfrm>
            <a:custGeom>
              <a:avLst/>
              <a:gdLst/>
              <a:ahLst/>
              <a:cxnLst/>
              <a:rect l="l" t="t" r="r" b="b"/>
              <a:pathLst>
                <a:path w="354965" h="874395">
                  <a:moveTo>
                    <a:pt x="90151" y="874064"/>
                  </a:moveTo>
                  <a:lnTo>
                    <a:pt x="43687" y="864653"/>
                  </a:lnTo>
                  <a:lnTo>
                    <a:pt x="5702" y="839012"/>
                  </a:lnTo>
                  <a:lnTo>
                    <a:pt x="0" y="830561"/>
                  </a:lnTo>
                  <a:lnTo>
                    <a:pt x="0" y="43502"/>
                  </a:lnTo>
                  <a:lnTo>
                    <a:pt x="5702" y="35052"/>
                  </a:lnTo>
                  <a:lnTo>
                    <a:pt x="43687" y="9410"/>
                  </a:lnTo>
                  <a:lnTo>
                    <a:pt x="90151" y="0"/>
                  </a:lnTo>
                  <a:lnTo>
                    <a:pt x="136599" y="9410"/>
                  </a:lnTo>
                  <a:lnTo>
                    <a:pt x="174586" y="35052"/>
                  </a:lnTo>
                  <a:lnTo>
                    <a:pt x="200228" y="73039"/>
                  </a:lnTo>
                  <a:lnTo>
                    <a:pt x="209638" y="119487"/>
                  </a:lnTo>
                  <a:lnTo>
                    <a:pt x="208767" y="133966"/>
                  </a:lnTo>
                  <a:lnTo>
                    <a:pt x="206218" y="147731"/>
                  </a:lnTo>
                  <a:lnTo>
                    <a:pt x="202084" y="160784"/>
                  </a:lnTo>
                  <a:lnTo>
                    <a:pt x="196462" y="173131"/>
                  </a:lnTo>
                  <a:lnTo>
                    <a:pt x="354502" y="173131"/>
                  </a:lnTo>
                  <a:lnTo>
                    <a:pt x="354502" y="318032"/>
                  </a:lnTo>
                  <a:lnTo>
                    <a:pt x="299958" y="318032"/>
                  </a:lnTo>
                  <a:lnTo>
                    <a:pt x="254037" y="327438"/>
                  </a:lnTo>
                  <a:lnTo>
                    <a:pt x="216330" y="353070"/>
                  </a:lnTo>
                  <a:lnTo>
                    <a:pt x="190800" y="391056"/>
                  </a:lnTo>
                  <a:lnTo>
                    <a:pt x="181409" y="437520"/>
                  </a:lnTo>
                  <a:lnTo>
                    <a:pt x="190800" y="483968"/>
                  </a:lnTo>
                  <a:lnTo>
                    <a:pt x="216330" y="521955"/>
                  </a:lnTo>
                  <a:lnTo>
                    <a:pt x="254037" y="547597"/>
                  </a:lnTo>
                  <a:lnTo>
                    <a:pt x="299958" y="557007"/>
                  </a:lnTo>
                  <a:lnTo>
                    <a:pt x="354502" y="557007"/>
                  </a:lnTo>
                  <a:lnTo>
                    <a:pt x="354502" y="701871"/>
                  </a:lnTo>
                  <a:lnTo>
                    <a:pt x="197401" y="701871"/>
                  </a:lnTo>
                  <a:lnTo>
                    <a:pt x="202480" y="714208"/>
                  </a:lnTo>
                  <a:lnTo>
                    <a:pt x="206335" y="727168"/>
                  </a:lnTo>
                  <a:lnTo>
                    <a:pt x="208782" y="740656"/>
                  </a:lnTo>
                  <a:lnTo>
                    <a:pt x="209638" y="754576"/>
                  </a:lnTo>
                  <a:lnTo>
                    <a:pt x="200228" y="801024"/>
                  </a:lnTo>
                  <a:lnTo>
                    <a:pt x="174586" y="839012"/>
                  </a:lnTo>
                  <a:lnTo>
                    <a:pt x="136599" y="864653"/>
                  </a:lnTo>
                  <a:lnTo>
                    <a:pt x="90151" y="874064"/>
                  </a:lnTo>
                  <a:close/>
                </a:path>
                <a:path w="354965" h="874395">
                  <a:moveTo>
                    <a:pt x="354502" y="331208"/>
                  </a:moveTo>
                  <a:lnTo>
                    <a:pt x="342010" y="325571"/>
                  </a:lnTo>
                  <a:lnTo>
                    <a:pt x="328638" y="321439"/>
                  </a:lnTo>
                  <a:lnTo>
                    <a:pt x="314562" y="318898"/>
                  </a:lnTo>
                  <a:lnTo>
                    <a:pt x="299958" y="318032"/>
                  </a:lnTo>
                  <a:lnTo>
                    <a:pt x="354502" y="318032"/>
                  </a:lnTo>
                  <a:lnTo>
                    <a:pt x="354502" y="331208"/>
                  </a:lnTo>
                  <a:close/>
                </a:path>
                <a:path w="354965" h="874395">
                  <a:moveTo>
                    <a:pt x="354502" y="557007"/>
                  </a:moveTo>
                  <a:lnTo>
                    <a:pt x="299958" y="557007"/>
                  </a:lnTo>
                  <a:lnTo>
                    <a:pt x="314562" y="556136"/>
                  </a:lnTo>
                  <a:lnTo>
                    <a:pt x="328638" y="553586"/>
                  </a:lnTo>
                  <a:lnTo>
                    <a:pt x="342010" y="549453"/>
                  </a:lnTo>
                  <a:lnTo>
                    <a:pt x="354502" y="543831"/>
                  </a:lnTo>
                  <a:lnTo>
                    <a:pt x="354502" y="557007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4892521"/>
              <a:ext cx="528320" cy="251460"/>
            </a:xfrm>
            <a:custGeom>
              <a:avLst/>
              <a:gdLst/>
              <a:ahLst/>
              <a:cxnLst/>
              <a:rect l="l" t="t" r="r" b="b"/>
              <a:pathLst>
                <a:path w="528320" h="251460">
                  <a:moveTo>
                    <a:pt x="483357" y="173131"/>
                  </a:moveTo>
                  <a:lnTo>
                    <a:pt x="90157" y="173131"/>
                  </a:lnTo>
                  <a:lnTo>
                    <a:pt x="135220" y="164043"/>
                  </a:lnTo>
                  <a:lnTo>
                    <a:pt x="171992" y="139252"/>
                  </a:lnTo>
                  <a:lnTo>
                    <a:pt x="196770" y="102467"/>
                  </a:lnTo>
                  <a:lnTo>
                    <a:pt x="205853" y="57397"/>
                  </a:lnTo>
                  <a:lnTo>
                    <a:pt x="204987" y="44024"/>
                  </a:lnTo>
                  <a:lnTo>
                    <a:pt x="202446" y="30824"/>
                  </a:lnTo>
                  <a:lnTo>
                    <a:pt x="198314" y="17969"/>
                  </a:lnTo>
                  <a:lnTo>
                    <a:pt x="192676" y="5630"/>
                  </a:lnTo>
                  <a:lnTo>
                    <a:pt x="192676" y="2815"/>
                  </a:lnTo>
                  <a:lnTo>
                    <a:pt x="193615" y="1876"/>
                  </a:lnTo>
                  <a:lnTo>
                    <a:pt x="193615" y="938"/>
                  </a:lnTo>
                  <a:lnTo>
                    <a:pt x="195529" y="0"/>
                  </a:lnTo>
                  <a:lnTo>
                    <a:pt x="356385" y="0"/>
                  </a:lnTo>
                  <a:lnTo>
                    <a:pt x="358262" y="1876"/>
                  </a:lnTo>
                  <a:lnTo>
                    <a:pt x="358262" y="155224"/>
                  </a:lnTo>
                  <a:lnTo>
                    <a:pt x="456859" y="155224"/>
                  </a:lnTo>
                  <a:lnTo>
                    <a:pt x="483357" y="173131"/>
                  </a:lnTo>
                  <a:close/>
                </a:path>
                <a:path w="528320" h="251460">
                  <a:moveTo>
                    <a:pt x="527901" y="250978"/>
                  </a:moveTo>
                  <a:lnTo>
                    <a:pt x="0" y="250978"/>
                  </a:lnTo>
                  <a:lnTo>
                    <a:pt x="0" y="125673"/>
                  </a:lnTo>
                  <a:lnTo>
                    <a:pt x="9109" y="139252"/>
                  </a:lnTo>
                  <a:lnTo>
                    <a:pt x="45614" y="164043"/>
                  </a:lnTo>
                  <a:lnTo>
                    <a:pt x="90157" y="173131"/>
                  </a:lnTo>
                  <a:lnTo>
                    <a:pt x="483357" y="173131"/>
                  </a:lnTo>
                  <a:lnTo>
                    <a:pt x="495168" y="181112"/>
                  </a:lnTo>
                  <a:lnTo>
                    <a:pt x="521660" y="220301"/>
                  </a:lnTo>
                  <a:lnTo>
                    <a:pt x="527901" y="250978"/>
                  </a:lnTo>
                  <a:close/>
                </a:path>
                <a:path w="528320" h="251460">
                  <a:moveTo>
                    <a:pt x="456859" y="155224"/>
                  </a:moveTo>
                  <a:lnTo>
                    <a:pt x="358262" y="155224"/>
                  </a:lnTo>
                  <a:lnTo>
                    <a:pt x="370423" y="150840"/>
                  </a:lnTo>
                  <a:lnTo>
                    <a:pt x="382855" y="147599"/>
                  </a:lnTo>
                  <a:lnTo>
                    <a:pt x="395463" y="145590"/>
                  </a:lnTo>
                  <a:lnTo>
                    <a:pt x="408152" y="144901"/>
                  </a:lnTo>
                  <a:lnTo>
                    <a:pt x="455978" y="154629"/>
                  </a:lnTo>
                  <a:lnTo>
                    <a:pt x="456859" y="155224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6" name="object 6"/>
          <p:cNvSpPr/>
          <p:nvPr/>
        </p:nvSpPr>
        <p:spPr>
          <a:xfrm>
            <a:off x="117099" y="378931"/>
            <a:ext cx="618067" cy="681567"/>
          </a:xfrm>
          <a:custGeom>
            <a:avLst/>
            <a:gdLst/>
            <a:ahLst/>
            <a:cxnLst/>
            <a:rect l="l" t="t" r="r" b="b"/>
            <a:pathLst>
              <a:path w="463550" h="511175">
                <a:moveTo>
                  <a:pt x="124054" y="510712"/>
                </a:moveTo>
                <a:lnTo>
                  <a:pt x="94989" y="501476"/>
                </a:lnTo>
                <a:lnTo>
                  <a:pt x="71759" y="481590"/>
                </a:lnTo>
                <a:lnTo>
                  <a:pt x="58394" y="455209"/>
                </a:lnTo>
                <a:lnTo>
                  <a:pt x="55864" y="425744"/>
                </a:lnTo>
                <a:lnTo>
                  <a:pt x="65141" y="396605"/>
                </a:lnTo>
                <a:lnTo>
                  <a:pt x="69991" y="389024"/>
                </a:lnTo>
                <a:lnTo>
                  <a:pt x="75599" y="382186"/>
                </a:lnTo>
                <a:lnTo>
                  <a:pt x="81840" y="376090"/>
                </a:lnTo>
                <a:lnTo>
                  <a:pt x="88586" y="370734"/>
                </a:lnTo>
                <a:lnTo>
                  <a:pt x="0" y="321402"/>
                </a:lnTo>
                <a:lnTo>
                  <a:pt x="49320" y="232837"/>
                </a:lnTo>
                <a:lnTo>
                  <a:pt x="54697" y="239583"/>
                </a:lnTo>
                <a:lnTo>
                  <a:pt x="60850" y="245857"/>
                </a:lnTo>
                <a:lnTo>
                  <a:pt x="67837" y="251555"/>
                </a:lnTo>
                <a:lnTo>
                  <a:pt x="75719" y="256577"/>
                </a:lnTo>
                <a:lnTo>
                  <a:pt x="104853" y="265862"/>
                </a:lnTo>
                <a:lnTo>
                  <a:pt x="134286" y="263390"/>
                </a:lnTo>
                <a:lnTo>
                  <a:pt x="160580" y="250182"/>
                </a:lnTo>
                <a:lnTo>
                  <a:pt x="180296" y="227257"/>
                </a:lnTo>
                <a:lnTo>
                  <a:pt x="189702" y="197886"/>
                </a:lnTo>
                <a:lnTo>
                  <a:pt x="187158" y="168447"/>
                </a:lnTo>
                <a:lnTo>
                  <a:pt x="150448" y="122386"/>
                </a:lnTo>
                <a:lnTo>
                  <a:pt x="116365" y="112444"/>
                </a:lnTo>
                <a:lnTo>
                  <a:pt x="165697" y="23858"/>
                </a:lnTo>
                <a:lnTo>
                  <a:pt x="254812" y="73484"/>
                </a:lnTo>
                <a:lnTo>
                  <a:pt x="255675" y="64457"/>
                </a:lnTo>
                <a:lnTo>
                  <a:pt x="257498" y="55704"/>
                </a:lnTo>
                <a:lnTo>
                  <a:pt x="284105" y="15888"/>
                </a:lnTo>
                <a:lnTo>
                  <a:pt x="339947" y="0"/>
                </a:lnTo>
                <a:lnTo>
                  <a:pt x="369085" y="9279"/>
                </a:lnTo>
                <a:lnTo>
                  <a:pt x="392243" y="29122"/>
                </a:lnTo>
                <a:lnTo>
                  <a:pt x="405428" y="55396"/>
                </a:lnTo>
                <a:lnTo>
                  <a:pt x="407771" y="84756"/>
                </a:lnTo>
                <a:lnTo>
                  <a:pt x="398404" y="113856"/>
                </a:lnTo>
                <a:lnTo>
                  <a:pt x="393551" y="121442"/>
                </a:lnTo>
                <a:lnTo>
                  <a:pt x="387914" y="128330"/>
                </a:lnTo>
                <a:lnTo>
                  <a:pt x="381590" y="134577"/>
                </a:lnTo>
                <a:lnTo>
                  <a:pt x="374676" y="140234"/>
                </a:lnTo>
                <a:lnTo>
                  <a:pt x="463263" y="189566"/>
                </a:lnTo>
                <a:lnTo>
                  <a:pt x="413930" y="278153"/>
                </a:lnTo>
                <a:lnTo>
                  <a:pt x="409005" y="271354"/>
                </a:lnTo>
                <a:lnTo>
                  <a:pt x="403052" y="265226"/>
                </a:lnTo>
                <a:lnTo>
                  <a:pt x="396203" y="259773"/>
                </a:lnTo>
                <a:lnTo>
                  <a:pt x="388589" y="255002"/>
                </a:lnTo>
                <a:lnTo>
                  <a:pt x="359493" y="245648"/>
                </a:lnTo>
                <a:lnTo>
                  <a:pt x="330100" y="248049"/>
                </a:lnTo>
                <a:lnTo>
                  <a:pt x="303734" y="261388"/>
                </a:lnTo>
                <a:lnTo>
                  <a:pt x="283717" y="284851"/>
                </a:lnTo>
                <a:lnTo>
                  <a:pt x="274611" y="313684"/>
                </a:lnTo>
                <a:lnTo>
                  <a:pt x="277228" y="342992"/>
                </a:lnTo>
                <a:lnTo>
                  <a:pt x="313861" y="389194"/>
                </a:lnTo>
                <a:lnTo>
                  <a:pt x="346886" y="398546"/>
                </a:lnTo>
                <a:lnTo>
                  <a:pt x="297565" y="487111"/>
                </a:lnTo>
                <a:lnTo>
                  <a:pt x="208979" y="437779"/>
                </a:lnTo>
                <a:lnTo>
                  <a:pt x="208202" y="446458"/>
                </a:lnTo>
                <a:lnTo>
                  <a:pt x="206281" y="454960"/>
                </a:lnTo>
                <a:lnTo>
                  <a:pt x="203297" y="463260"/>
                </a:lnTo>
                <a:lnTo>
                  <a:pt x="199332" y="471333"/>
                </a:lnTo>
                <a:lnTo>
                  <a:pt x="179531" y="494611"/>
                </a:lnTo>
                <a:lnTo>
                  <a:pt x="153337" y="508080"/>
                </a:lnTo>
                <a:lnTo>
                  <a:pt x="124054" y="510712"/>
                </a:lnTo>
                <a:close/>
              </a:path>
            </a:pathLst>
          </a:custGeom>
          <a:solidFill>
            <a:srgbClr val="E1C1F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6442" y="3936657"/>
            <a:ext cx="228993" cy="2289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2026" y="4373790"/>
            <a:ext cx="228993" cy="22897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833" y="4373790"/>
            <a:ext cx="228993" cy="22897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6433" y="2762090"/>
            <a:ext cx="228993" cy="22897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2017" y="3199223"/>
            <a:ext cx="228993" cy="22897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824" y="3199223"/>
            <a:ext cx="228993" cy="22897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6441" y="1587440"/>
            <a:ext cx="229000" cy="22896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2025" y="2024573"/>
            <a:ext cx="229000" cy="22896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833" y="2024573"/>
            <a:ext cx="229001" cy="22896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2428233" y="2721964"/>
            <a:ext cx="4229100" cy="101698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lnSpc>
                <a:spcPct val="116100"/>
              </a:lnSpc>
              <a:spcBef>
                <a:spcPts val="133"/>
              </a:spcBef>
            </a:pPr>
            <a:r>
              <a:rPr lang="kk-KZ" sz="1867" b="1" spc="100" dirty="0" smtClean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Ауытқушы мінез-құлық түрлерінің психологиясына сипаттама</a:t>
            </a:r>
            <a:r>
              <a:rPr sz="1867" b="1" spc="67" dirty="0" smtClean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86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84473" y="3874917"/>
            <a:ext cx="4177453" cy="108816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lnSpc>
                <a:spcPct val="116100"/>
              </a:lnSpc>
              <a:spcBef>
                <a:spcPts val="133"/>
              </a:spcBef>
            </a:pP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  мінезіндегі ауытқушылықтың  себептері мен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факторлары.</a:t>
            </a:r>
            <a:endParaRPr sz="18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6117" y="5111223"/>
            <a:ext cx="228993" cy="228975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1700" y="5548357"/>
            <a:ext cx="228993" cy="228975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506" y="5548357"/>
            <a:ext cx="228993" cy="228975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2295525" y="1676321"/>
            <a:ext cx="4038795" cy="755762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kk-KZ" sz="2400" dirty="0">
                <a:latin typeface="Times New Roman" pitchFamily="18" charset="0"/>
              </a:rPr>
              <a:t>Психопрофилактикалық жұмыс принциптері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27800" y="4998535"/>
            <a:ext cx="3906520" cy="864339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6933">
              <a:spcBef>
                <a:spcPts val="960"/>
              </a:spcBef>
            </a:pPr>
            <a:r>
              <a:rPr sz="2667" b="1" spc="133" dirty="0">
                <a:solidFill>
                  <a:srgbClr val="191919"/>
                </a:solidFill>
                <a:latin typeface="Tahoma"/>
                <a:cs typeface="Tahoma"/>
              </a:rPr>
              <a:t>Қорытынды</a:t>
            </a:r>
            <a:endParaRPr sz="2667" dirty="0">
              <a:latin typeface="Tahoma"/>
              <a:cs typeface="Tahoma"/>
            </a:endParaRPr>
          </a:p>
          <a:p>
            <a:pPr marL="16933">
              <a:spcBef>
                <a:spcPts val="533"/>
              </a:spcBef>
            </a:pPr>
            <a:r>
              <a:rPr sz="1733" spc="152" dirty="0">
                <a:solidFill>
                  <a:srgbClr val="191919"/>
                </a:solidFill>
                <a:latin typeface="Tahoma"/>
                <a:cs typeface="Tahoma"/>
              </a:rPr>
              <a:t>Пайдаланылған</a:t>
            </a:r>
            <a:r>
              <a:rPr sz="1733" spc="-127" dirty="0">
                <a:solidFill>
                  <a:srgbClr val="191919"/>
                </a:solidFill>
                <a:latin typeface="Tahoma"/>
                <a:cs typeface="Tahoma"/>
              </a:rPr>
              <a:t> </a:t>
            </a:r>
            <a:r>
              <a:rPr sz="1733" spc="133" dirty="0">
                <a:solidFill>
                  <a:srgbClr val="191919"/>
                </a:solidFill>
                <a:latin typeface="Tahoma"/>
                <a:cs typeface="Tahoma"/>
              </a:rPr>
              <a:t>әдебиеттер</a:t>
            </a:r>
            <a:r>
              <a:rPr sz="1733" spc="-120" dirty="0">
                <a:solidFill>
                  <a:srgbClr val="191919"/>
                </a:solidFill>
                <a:latin typeface="Tahoma"/>
                <a:cs typeface="Tahoma"/>
              </a:rPr>
              <a:t> </a:t>
            </a:r>
            <a:r>
              <a:rPr sz="1733" spc="100" dirty="0">
                <a:solidFill>
                  <a:srgbClr val="191919"/>
                </a:solidFill>
                <a:latin typeface="Tahoma"/>
                <a:cs typeface="Tahoma"/>
              </a:rPr>
              <a:t>тізімі</a:t>
            </a:r>
            <a:endParaRPr sz="1733" dirty="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40171" y="2960251"/>
            <a:ext cx="662093" cy="543675"/>
          </a:xfrm>
          <a:prstGeom prst="rect">
            <a:avLst/>
          </a:prstGeom>
          <a:solidFill>
            <a:srgbClr val="FFDB88"/>
          </a:solidFill>
        </p:spPr>
        <p:txBody>
          <a:bodyPr vert="horz" wrap="square" lIns="0" tIns="30480" rIns="0" bIns="0" rtlCol="0">
            <a:spAutoFit/>
          </a:bodyPr>
          <a:lstStyle/>
          <a:p>
            <a:pPr marL="60112">
              <a:spcBef>
                <a:spcPts val="240"/>
              </a:spcBef>
            </a:pPr>
            <a:r>
              <a:rPr sz="3333" b="1" dirty="0">
                <a:solidFill>
                  <a:srgbClr val="191919"/>
                </a:solidFill>
                <a:latin typeface="Tahoma"/>
                <a:cs typeface="Tahoma"/>
              </a:rPr>
              <a:t>02</a:t>
            </a:r>
            <a:endParaRPr sz="3333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40180" y="4134818"/>
            <a:ext cx="662093" cy="543675"/>
          </a:xfrm>
          <a:prstGeom prst="rect">
            <a:avLst/>
          </a:prstGeom>
          <a:solidFill>
            <a:srgbClr val="FFDB88"/>
          </a:solidFill>
        </p:spPr>
        <p:txBody>
          <a:bodyPr vert="horz" wrap="square" lIns="0" tIns="30480" rIns="0" bIns="0" rtlCol="0">
            <a:spAutoFit/>
          </a:bodyPr>
          <a:lstStyle/>
          <a:p>
            <a:pPr marL="60112">
              <a:spcBef>
                <a:spcPts val="240"/>
              </a:spcBef>
            </a:pPr>
            <a:r>
              <a:rPr sz="3333" b="1" spc="7" dirty="0">
                <a:solidFill>
                  <a:srgbClr val="191919"/>
                </a:solidFill>
                <a:latin typeface="Tahoma"/>
                <a:cs typeface="Tahoma"/>
              </a:rPr>
              <a:t>03</a:t>
            </a:r>
            <a:endParaRPr sz="3333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40180" y="1785602"/>
            <a:ext cx="662093" cy="543675"/>
          </a:xfrm>
          <a:prstGeom prst="rect">
            <a:avLst/>
          </a:prstGeom>
          <a:solidFill>
            <a:srgbClr val="FFDB88"/>
          </a:solidFill>
        </p:spPr>
        <p:txBody>
          <a:bodyPr vert="horz" wrap="square" lIns="0" tIns="30480" rIns="0" bIns="0" rtlCol="0">
            <a:spAutoFit/>
          </a:bodyPr>
          <a:lstStyle/>
          <a:p>
            <a:pPr marL="100751">
              <a:spcBef>
                <a:spcPts val="240"/>
              </a:spcBef>
            </a:pPr>
            <a:r>
              <a:rPr sz="3333" b="1" spc="-320" dirty="0">
                <a:solidFill>
                  <a:srgbClr val="191919"/>
                </a:solidFill>
                <a:latin typeface="Tahoma"/>
                <a:cs typeface="Tahoma"/>
              </a:rPr>
              <a:t>01</a:t>
            </a:r>
            <a:endParaRPr sz="3333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39854" y="5309385"/>
            <a:ext cx="662093" cy="543675"/>
          </a:xfrm>
          <a:prstGeom prst="rect">
            <a:avLst/>
          </a:prstGeom>
          <a:solidFill>
            <a:srgbClr val="FFDB88"/>
          </a:solidFill>
        </p:spPr>
        <p:txBody>
          <a:bodyPr vert="horz" wrap="square" lIns="0" tIns="30480" rIns="0" bIns="0" rtlCol="0">
            <a:spAutoFit/>
          </a:bodyPr>
          <a:lstStyle/>
          <a:p>
            <a:pPr marL="37252">
              <a:spcBef>
                <a:spcPts val="240"/>
              </a:spcBef>
            </a:pPr>
            <a:r>
              <a:rPr sz="3333" b="1" spc="180" dirty="0">
                <a:solidFill>
                  <a:srgbClr val="191919"/>
                </a:solidFill>
                <a:latin typeface="Tahoma"/>
                <a:cs typeface="Tahoma"/>
              </a:rPr>
              <a:t>04</a:t>
            </a:r>
            <a:endParaRPr sz="3333">
              <a:latin typeface="Tahoma"/>
              <a:cs typeface="Tahom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829178" y="0"/>
            <a:ext cx="5363633" cy="6858000"/>
            <a:chOff x="5121883" y="0"/>
            <a:chExt cx="4022725" cy="5143500"/>
          </a:xfrm>
        </p:grpSpPr>
        <p:sp>
          <p:nvSpPr>
            <p:cNvPr id="29" name="object 29"/>
            <p:cNvSpPr/>
            <p:nvPr/>
          </p:nvSpPr>
          <p:spPr>
            <a:xfrm>
              <a:off x="5121883" y="4774434"/>
              <a:ext cx="792480" cy="369570"/>
            </a:xfrm>
            <a:custGeom>
              <a:avLst/>
              <a:gdLst/>
              <a:ahLst/>
              <a:cxnLst/>
              <a:rect l="l" t="t" r="r" b="b"/>
              <a:pathLst>
                <a:path w="792479" h="369570">
                  <a:moveTo>
                    <a:pt x="783670" y="268667"/>
                  </a:moveTo>
                  <a:lnTo>
                    <a:pt x="290743" y="268667"/>
                  </a:lnTo>
                  <a:lnTo>
                    <a:pt x="337503" y="260639"/>
                  </a:lnTo>
                  <a:lnTo>
                    <a:pt x="378234" y="234509"/>
                  </a:lnTo>
                  <a:lnTo>
                    <a:pt x="404576" y="196355"/>
                  </a:lnTo>
                  <a:lnTo>
                    <a:pt x="414557" y="151170"/>
                  </a:lnTo>
                  <a:lnTo>
                    <a:pt x="406200" y="103948"/>
                  </a:lnTo>
                  <a:lnTo>
                    <a:pt x="400074" y="90626"/>
                  </a:lnTo>
                  <a:lnTo>
                    <a:pt x="392709" y="78548"/>
                  </a:lnTo>
                  <a:lnTo>
                    <a:pt x="384265" y="67649"/>
                  </a:lnTo>
                  <a:lnTo>
                    <a:pt x="374906" y="57860"/>
                  </a:lnTo>
                  <a:lnTo>
                    <a:pt x="523111" y="0"/>
                  </a:lnTo>
                  <a:lnTo>
                    <a:pt x="581318" y="149090"/>
                  </a:lnTo>
                  <a:lnTo>
                    <a:pt x="760197" y="149090"/>
                  </a:lnTo>
                  <a:lnTo>
                    <a:pt x="783716" y="185621"/>
                  </a:lnTo>
                  <a:lnTo>
                    <a:pt x="791900" y="232768"/>
                  </a:lnTo>
                  <a:lnTo>
                    <a:pt x="783670" y="268667"/>
                  </a:lnTo>
                  <a:close/>
                </a:path>
                <a:path w="792479" h="369570">
                  <a:moveTo>
                    <a:pt x="760197" y="149090"/>
                  </a:moveTo>
                  <a:lnTo>
                    <a:pt x="581318" y="149090"/>
                  </a:lnTo>
                  <a:lnTo>
                    <a:pt x="591384" y="139032"/>
                  </a:lnTo>
                  <a:lnTo>
                    <a:pt x="602336" y="130266"/>
                  </a:lnTo>
                  <a:lnTo>
                    <a:pt x="614206" y="122870"/>
                  </a:lnTo>
                  <a:lnTo>
                    <a:pt x="627025" y="116924"/>
                  </a:lnTo>
                  <a:lnTo>
                    <a:pt x="674312" y="108691"/>
                  </a:lnTo>
                  <a:lnTo>
                    <a:pt x="719579" y="118888"/>
                  </a:lnTo>
                  <a:lnTo>
                    <a:pt x="757742" y="145277"/>
                  </a:lnTo>
                  <a:lnTo>
                    <a:pt x="760197" y="149090"/>
                  </a:lnTo>
                  <a:close/>
                </a:path>
                <a:path w="792479" h="369570">
                  <a:moveTo>
                    <a:pt x="711185" y="342549"/>
                  </a:moveTo>
                  <a:lnTo>
                    <a:pt x="83178" y="342549"/>
                  </a:lnTo>
                  <a:lnTo>
                    <a:pt x="25317" y="194344"/>
                  </a:lnTo>
                  <a:lnTo>
                    <a:pt x="173487" y="136497"/>
                  </a:lnTo>
                  <a:lnTo>
                    <a:pt x="173333" y="145277"/>
                  </a:lnTo>
                  <a:lnTo>
                    <a:pt x="173347" y="151170"/>
                  </a:lnTo>
                  <a:lnTo>
                    <a:pt x="181697" y="191597"/>
                  </a:lnTo>
                  <a:lnTo>
                    <a:pt x="207662" y="231944"/>
                  </a:lnTo>
                  <a:lnTo>
                    <a:pt x="245737" y="258368"/>
                  </a:lnTo>
                  <a:lnTo>
                    <a:pt x="290743" y="268667"/>
                  </a:lnTo>
                  <a:lnTo>
                    <a:pt x="783670" y="268667"/>
                  </a:lnTo>
                  <a:lnTo>
                    <a:pt x="781592" y="277728"/>
                  </a:lnTo>
                  <a:lnTo>
                    <a:pt x="755086" y="315587"/>
                  </a:lnTo>
                  <a:lnTo>
                    <a:pt x="714673" y="341427"/>
                  </a:lnTo>
                  <a:lnTo>
                    <a:pt x="711185" y="342549"/>
                  </a:lnTo>
                  <a:close/>
                </a:path>
                <a:path w="792479" h="369570">
                  <a:moveTo>
                    <a:pt x="667199" y="369065"/>
                  </a:moveTo>
                  <a:lnTo>
                    <a:pt x="0" y="369065"/>
                  </a:lnTo>
                  <a:lnTo>
                    <a:pt x="28963" y="350414"/>
                  </a:lnTo>
                  <a:lnTo>
                    <a:pt x="42406" y="346091"/>
                  </a:lnTo>
                  <a:lnTo>
                    <a:pt x="56025" y="343424"/>
                  </a:lnTo>
                  <a:lnTo>
                    <a:pt x="69666" y="342286"/>
                  </a:lnTo>
                  <a:lnTo>
                    <a:pt x="83178" y="342549"/>
                  </a:lnTo>
                  <a:lnTo>
                    <a:pt x="711185" y="342549"/>
                  </a:lnTo>
                  <a:lnTo>
                    <a:pt x="701222" y="345754"/>
                  </a:lnTo>
                  <a:lnTo>
                    <a:pt x="687519" y="348454"/>
                  </a:lnTo>
                  <a:lnTo>
                    <a:pt x="674362" y="349624"/>
                  </a:lnTo>
                  <a:lnTo>
                    <a:pt x="659609" y="349624"/>
                  </a:lnTo>
                  <a:lnTo>
                    <a:pt x="667199" y="369065"/>
                  </a:lnTo>
                  <a:close/>
                </a:path>
                <a:path w="792479" h="369570">
                  <a:moveTo>
                    <a:pt x="673627" y="349689"/>
                  </a:moveTo>
                  <a:lnTo>
                    <a:pt x="659609" y="349624"/>
                  </a:lnTo>
                  <a:lnTo>
                    <a:pt x="674362" y="349624"/>
                  </a:lnTo>
                  <a:lnTo>
                    <a:pt x="673627" y="349689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05134" y="4799"/>
              <a:ext cx="3638865" cy="513869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240643" y="0"/>
              <a:ext cx="549275" cy="535940"/>
            </a:xfrm>
            <a:custGeom>
              <a:avLst/>
              <a:gdLst/>
              <a:ahLst/>
              <a:cxnLst/>
              <a:rect l="l" t="t" r="r" b="b"/>
              <a:pathLst>
                <a:path w="549275" h="535940">
                  <a:moveTo>
                    <a:pt x="274356" y="535897"/>
                  </a:moveTo>
                  <a:lnTo>
                    <a:pt x="226150" y="526135"/>
                  </a:lnTo>
                  <a:lnTo>
                    <a:pt x="186725" y="499532"/>
                  </a:lnTo>
                  <a:lnTo>
                    <a:pt x="160113" y="460109"/>
                  </a:lnTo>
                  <a:lnTo>
                    <a:pt x="150346" y="411887"/>
                  </a:lnTo>
                  <a:lnTo>
                    <a:pt x="151250" y="397293"/>
                  </a:lnTo>
                  <a:lnTo>
                    <a:pt x="153896" y="382974"/>
                  </a:lnTo>
                  <a:lnTo>
                    <a:pt x="158186" y="369202"/>
                  </a:lnTo>
                  <a:lnTo>
                    <a:pt x="164021" y="356252"/>
                  </a:lnTo>
                  <a:lnTo>
                    <a:pt x="0" y="356252"/>
                  </a:lnTo>
                  <a:lnTo>
                    <a:pt x="0" y="192191"/>
                  </a:lnTo>
                  <a:lnTo>
                    <a:pt x="12949" y="198043"/>
                  </a:lnTo>
                  <a:lnTo>
                    <a:pt x="26721" y="202331"/>
                  </a:lnTo>
                  <a:lnTo>
                    <a:pt x="41040" y="204968"/>
                  </a:lnTo>
                  <a:lnTo>
                    <a:pt x="55634" y="205866"/>
                  </a:lnTo>
                  <a:lnTo>
                    <a:pt x="103856" y="196100"/>
                  </a:lnTo>
                  <a:lnTo>
                    <a:pt x="143279" y="169488"/>
                  </a:lnTo>
                  <a:lnTo>
                    <a:pt x="169883" y="130062"/>
                  </a:lnTo>
                  <a:lnTo>
                    <a:pt x="179644" y="81857"/>
                  </a:lnTo>
                  <a:lnTo>
                    <a:pt x="169883" y="33803"/>
                  </a:lnTo>
                  <a:lnTo>
                    <a:pt x="146877" y="0"/>
                  </a:lnTo>
                  <a:lnTo>
                    <a:pt x="402821" y="0"/>
                  </a:lnTo>
                  <a:lnTo>
                    <a:pt x="379808" y="33803"/>
                  </a:lnTo>
                  <a:lnTo>
                    <a:pt x="370042" y="81857"/>
                  </a:lnTo>
                  <a:lnTo>
                    <a:pt x="379808" y="130062"/>
                  </a:lnTo>
                  <a:lnTo>
                    <a:pt x="406420" y="169488"/>
                  </a:lnTo>
                  <a:lnTo>
                    <a:pt x="445845" y="196100"/>
                  </a:lnTo>
                  <a:lnTo>
                    <a:pt x="494051" y="205866"/>
                  </a:lnTo>
                  <a:lnTo>
                    <a:pt x="508515" y="204983"/>
                  </a:lnTo>
                  <a:lnTo>
                    <a:pt x="522511" y="202453"/>
                  </a:lnTo>
                  <a:lnTo>
                    <a:pt x="535953" y="198454"/>
                  </a:lnTo>
                  <a:lnTo>
                    <a:pt x="548751" y="193165"/>
                  </a:lnTo>
                  <a:lnTo>
                    <a:pt x="548751" y="356252"/>
                  </a:lnTo>
                  <a:lnTo>
                    <a:pt x="384690" y="356252"/>
                  </a:lnTo>
                  <a:lnTo>
                    <a:pt x="390542" y="369202"/>
                  </a:lnTo>
                  <a:lnTo>
                    <a:pt x="394830" y="382974"/>
                  </a:lnTo>
                  <a:lnTo>
                    <a:pt x="397467" y="397293"/>
                  </a:lnTo>
                  <a:lnTo>
                    <a:pt x="398365" y="411887"/>
                  </a:lnTo>
                  <a:lnTo>
                    <a:pt x="388604" y="460109"/>
                  </a:lnTo>
                  <a:lnTo>
                    <a:pt x="362001" y="499532"/>
                  </a:lnTo>
                  <a:lnTo>
                    <a:pt x="322578" y="526135"/>
                  </a:lnTo>
                  <a:lnTo>
                    <a:pt x="274356" y="535897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32" name="object 32"/>
            <p:cNvSpPr/>
            <p:nvPr/>
          </p:nvSpPr>
          <p:spPr>
            <a:xfrm>
              <a:off x="8789379" y="177534"/>
              <a:ext cx="354965" cy="907415"/>
            </a:xfrm>
            <a:custGeom>
              <a:avLst/>
              <a:gdLst/>
              <a:ahLst/>
              <a:cxnLst/>
              <a:rect l="l" t="t" r="r" b="b"/>
              <a:pathLst>
                <a:path w="354965" h="907415">
                  <a:moveTo>
                    <a:pt x="0" y="342731"/>
                  </a:moveTo>
                  <a:lnTo>
                    <a:pt x="0" y="178709"/>
                  </a:lnTo>
                  <a:lnTo>
                    <a:pt x="163047" y="178709"/>
                  </a:lnTo>
                  <a:lnTo>
                    <a:pt x="157775" y="165905"/>
                  </a:lnTo>
                  <a:lnTo>
                    <a:pt x="150345" y="124009"/>
                  </a:lnTo>
                  <a:lnTo>
                    <a:pt x="160112" y="75803"/>
                  </a:lnTo>
                  <a:lnTo>
                    <a:pt x="186725" y="36378"/>
                  </a:lnTo>
                  <a:lnTo>
                    <a:pt x="226150" y="9766"/>
                  </a:lnTo>
                  <a:lnTo>
                    <a:pt x="274355" y="0"/>
                  </a:lnTo>
                  <a:lnTo>
                    <a:pt x="322577" y="9766"/>
                  </a:lnTo>
                  <a:lnTo>
                    <a:pt x="354620" y="31396"/>
                  </a:lnTo>
                  <a:lnTo>
                    <a:pt x="354620" y="329056"/>
                  </a:lnTo>
                  <a:lnTo>
                    <a:pt x="56608" y="329056"/>
                  </a:lnTo>
                  <a:lnTo>
                    <a:pt x="41451" y="329960"/>
                  </a:lnTo>
                  <a:lnTo>
                    <a:pt x="26843" y="332606"/>
                  </a:lnTo>
                  <a:lnTo>
                    <a:pt x="12965" y="336896"/>
                  </a:lnTo>
                  <a:lnTo>
                    <a:pt x="0" y="342731"/>
                  </a:lnTo>
                  <a:close/>
                </a:path>
                <a:path w="354965" h="907415">
                  <a:moveTo>
                    <a:pt x="354620" y="577075"/>
                  </a:moveTo>
                  <a:lnTo>
                    <a:pt x="56608" y="577075"/>
                  </a:lnTo>
                  <a:lnTo>
                    <a:pt x="104267" y="567314"/>
                  </a:lnTo>
                  <a:lnTo>
                    <a:pt x="143401" y="540711"/>
                  </a:lnTo>
                  <a:lnTo>
                    <a:pt x="169898" y="501287"/>
                  </a:lnTo>
                  <a:lnTo>
                    <a:pt x="179644" y="453065"/>
                  </a:lnTo>
                  <a:lnTo>
                    <a:pt x="169898" y="404860"/>
                  </a:lnTo>
                  <a:lnTo>
                    <a:pt x="143401" y="365435"/>
                  </a:lnTo>
                  <a:lnTo>
                    <a:pt x="104267" y="338822"/>
                  </a:lnTo>
                  <a:lnTo>
                    <a:pt x="56608" y="329056"/>
                  </a:lnTo>
                  <a:lnTo>
                    <a:pt x="354620" y="329056"/>
                  </a:lnTo>
                  <a:lnTo>
                    <a:pt x="354620" y="577075"/>
                  </a:lnTo>
                  <a:close/>
                </a:path>
                <a:path w="354965" h="907415">
                  <a:moveTo>
                    <a:pt x="274355" y="907144"/>
                  </a:moveTo>
                  <a:lnTo>
                    <a:pt x="226150" y="897377"/>
                  </a:lnTo>
                  <a:lnTo>
                    <a:pt x="186725" y="870765"/>
                  </a:lnTo>
                  <a:lnTo>
                    <a:pt x="160112" y="831340"/>
                  </a:lnTo>
                  <a:lnTo>
                    <a:pt x="150345" y="783134"/>
                  </a:lnTo>
                  <a:lnTo>
                    <a:pt x="151250" y="768107"/>
                  </a:lnTo>
                  <a:lnTo>
                    <a:pt x="153896" y="753822"/>
                  </a:lnTo>
                  <a:lnTo>
                    <a:pt x="158186" y="740274"/>
                  </a:lnTo>
                  <a:lnTo>
                    <a:pt x="164020" y="727461"/>
                  </a:lnTo>
                  <a:lnTo>
                    <a:pt x="0" y="727461"/>
                  </a:lnTo>
                  <a:lnTo>
                    <a:pt x="0" y="563400"/>
                  </a:lnTo>
                  <a:lnTo>
                    <a:pt x="12965" y="569251"/>
                  </a:lnTo>
                  <a:lnTo>
                    <a:pt x="26843" y="573539"/>
                  </a:lnTo>
                  <a:lnTo>
                    <a:pt x="41451" y="576176"/>
                  </a:lnTo>
                  <a:lnTo>
                    <a:pt x="56608" y="577075"/>
                  </a:lnTo>
                  <a:lnTo>
                    <a:pt x="354620" y="577075"/>
                  </a:lnTo>
                  <a:lnTo>
                    <a:pt x="354620" y="875747"/>
                  </a:lnTo>
                  <a:lnTo>
                    <a:pt x="322577" y="897377"/>
                  </a:lnTo>
                  <a:lnTo>
                    <a:pt x="274355" y="907144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33" name="object 33"/>
            <p:cNvSpPr/>
            <p:nvPr/>
          </p:nvSpPr>
          <p:spPr>
            <a:xfrm>
              <a:off x="8605793" y="0"/>
              <a:ext cx="538480" cy="360680"/>
            </a:xfrm>
            <a:custGeom>
              <a:avLst/>
              <a:gdLst/>
              <a:ahLst/>
              <a:cxnLst/>
              <a:rect l="l" t="t" r="r" b="b"/>
              <a:pathLst>
                <a:path w="538479" h="360680">
                  <a:moveTo>
                    <a:pt x="127905" y="209760"/>
                  </a:moveTo>
                  <a:lnTo>
                    <a:pt x="78269" y="199664"/>
                  </a:lnTo>
                  <a:lnTo>
                    <a:pt x="37596" y="172178"/>
                  </a:lnTo>
                  <a:lnTo>
                    <a:pt x="10101" y="131507"/>
                  </a:lnTo>
                  <a:lnTo>
                    <a:pt x="0" y="81854"/>
                  </a:lnTo>
                  <a:lnTo>
                    <a:pt x="10101" y="32218"/>
                  </a:lnTo>
                  <a:lnTo>
                    <a:pt x="31881" y="0"/>
                  </a:lnTo>
                  <a:lnTo>
                    <a:pt x="538206" y="0"/>
                  </a:lnTo>
                  <a:lnTo>
                    <a:pt x="538206" y="180462"/>
                  </a:lnTo>
                  <a:lnTo>
                    <a:pt x="457936" y="180462"/>
                  </a:lnTo>
                  <a:lnTo>
                    <a:pt x="411166" y="189894"/>
                  </a:lnTo>
                  <a:lnTo>
                    <a:pt x="397592" y="199046"/>
                  </a:lnTo>
                  <a:lnTo>
                    <a:pt x="179683" y="199046"/>
                  </a:lnTo>
                  <a:lnTo>
                    <a:pt x="167062" y="203596"/>
                  </a:lnTo>
                  <a:lnTo>
                    <a:pt x="154159" y="206960"/>
                  </a:lnTo>
                  <a:lnTo>
                    <a:pt x="141074" y="209045"/>
                  </a:lnTo>
                  <a:lnTo>
                    <a:pt x="127905" y="209760"/>
                  </a:lnTo>
                  <a:close/>
                </a:path>
                <a:path w="538479" h="360680">
                  <a:moveTo>
                    <a:pt x="538206" y="213013"/>
                  </a:moveTo>
                  <a:lnTo>
                    <a:pt x="504164" y="189894"/>
                  </a:lnTo>
                  <a:lnTo>
                    <a:pt x="457936" y="180462"/>
                  </a:lnTo>
                  <a:lnTo>
                    <a:pt x="538206" y="180462"/>
                  </a:lnTo>
                  <a:lnTo>
                    <a:pt x="538206" y="213013"/>
                  </a:lnTo>
                  <a:close/>
                </a:path>
                <a:path w="538479" h="360680">
                  <a:moveTo>
                    <a:pt x="348574" y="360145"/>
                  </a:moveTo>
                  <a:lnTo>
                    <a:pt x="181631" y="360145"/>
                  </a:lnTo>
                  <a:lnTo>
                    <a:pt x="179683" y="358197"/>
                  </a:lnTo>
                  <a:lnTo>
                    <a:pt x="179683" y="199046"/>
                  </a:lnTo>
                  <a:lnTo>
                    <a:pt x="397592" y="199046"/>
                  </a:lnTo>
                  <a:lnTo>
                    <a:pt x="373003" y="215623"/>
                  </a:lnTo>
                  <a:lnTo>
                    <a:pt x="347287" y="253800"/>
                  </a:lnTo>
                  <a:lnTo>
                    <a:pt x="337861" y="300576"/>
                  </a:lnTo>
                  <a:lnTo>
                    <a:pt x="338759" y="314455"/>
                  </a:lnTo>
                  <a:lnTo>
                    <a:pt x="341396" y="328154"/>
                  </a:lnTo>
                  <a:lnTo>
                    <a:pt x="345684" y="341496"/>
                  </a:lnTo>
                  <a:lnTo>
                    <a:pt x="351536" y="354301"/>
                  </a:lnTo>
                  <a:lnTo>
                    <a:pt x="351536" y="357223"/>
                  </a:lnTo>
                  <a:lnTo>
                    <a:pt x="350561" y="358197"/>
                  </a:lnTo>
                  <a:lnTo>
                    <a:pt x="350561" y="359171"/>
                  </a:lnTo>
                  <a:lnTo>
                    <a:pt x="348574" y="360145"/>
                  </a:lnTo>
                  <a:close/>
                </a:path>
              </a:pathLst>
            </a:custGeom>
            <a:solidFill>
              <a:srgbClr val="E1C1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34" name="Прямоугольник 2"/>
          <p:cNvSpPr>
            <a:spLocks noGrp="1" noChangeArrowheads="1"/>
          </p:cNvSpPr>
          <p:nvPr>
            <p:ph type="title"/>
          </p:nvPr>
        </p:nvSpPr>
        <p:spPr bwMode="auto">
          <a:xfrm>
            <a:off x="2295525" y="644253"/>
            <a:ext cx="3305175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kk-KZ" sz="3200" b="1" i="1" dirty="0" smtClean="0">
                <a:latin typeface="Times New Roman" pitchFamily="18" charset="0"/>
              </a:rPr>
              <a:t>Жоспар:</a:t>
            </a:r>
            <a:endParaRPr lang="kk-KZ" sz="3200" b="1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3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639204" y="1"/>
            <a:ext cx="2559473" cy="1795780"/>
            <a:chOff x="7229402" y="0"/>
            <a:chExt cx="1919605" cy="1346835"/>
          </a:xfrm>
        </p:grpSpPr>
        <p:sp>
          <p:nvSpPr>
            <p:cNvPr id="3" name="object 3"/>
            <p:cNvSpPr/>
            <p:nvPr/>
          </p:nvSpPr>
          <p:spPr>
            <a:xfrm>
              <a:off x="8575150" y="374460"/>
              <a:ext cx="568960" cy="967740"/>
            </a:xfrm>
            <a:custGeom>
              <a:avLst/>
              <a:gdLst/>
              <a:ahLst/>
              <a:cxnLst/>
              <a:rect l="l" t="t" r="r" b="b"/>
              <a:pathLst>
                <a:path w="568959" h="967740">
                  <a:moveTo>
                    <a:pt x="353152" y="196845"/>
                  </a:moveTo>
                  <a:lnTo>
                    <a:pt x="223162" y="196845"/>
                  </a:lnTo>
                  <a:lnTo>
                    <a:pt x="223162" y="186876"/>
                  </a:lnTo>
                  <a:lnTo>
                    <a:pt x="219839" y="180231"/>
                  </a:lnTo>
                  <a:lnTo>
                    <a:pt x="219216" y="174650"/>
                  </a:lnTo>
                  <a:lnTo>
                    <a:pt x="217347" y="168484"/>
                  </a:lnTo>
                  <a:lnTo>
                    <a:pt x="214232" y="162343"/>
                  </a:lnTo>
                  <a:lnTo>
                    <a:pt x="203069" y="148217"/>
                  </a:lnTo>
                  <a:lnTo>
                    <a:pt x="197815" y="137679"/>
                  </a:lnTo>
                  <a:lnTo>
                    <a:pt x="194450" y="125942"/>
                  </a:lnTo>
                  <a:lnTo>
                    <a:pt x="193256" y="113508"/>
                  </a:lnTo>
                  <a:lnTo>
                    <a:pt x="191335" y="107952"/>
                  </a:lnTo>
                  <a:lnTo>
                    <a:pt x="190349" y="101463"/>
                  </a:lnTo>
                  <a:lnTo>
                    <a:pt x="189986" y="94350"/>
                  </a:lnTo>
                  <a:lnTo>
                    <a:pt x="189934" y="86925"/>
                  </a:lnTo>
                  <a:lnTo>
                    <a:pt x="193256" y="83602"/>
                  </a:lnTo>
                  <a:lnTo>
                    <a:pt x="193256" y="70178"/>
                  </a:lnTo>
                  <a:lnTo>
                    <a:pt x="226136" y="24007"/>
                  </a:lnTo>
                  <a:lnTo>
                    <a:pt x="276460" y="265"/>
                  </a:lnTo>
                  <a:lnTo>
                    <a:pt x="281379" y="0"/>
                  </a:lnTo>
                  <a:lnTo>
                    <a:pt x="283771" y="0"/>
                  </a:lnTo>
                  <a:lnTo>
                    <a:pt x="319041" y="5833"/>
                  </a:lnTo>
                  <a:lnTo>
                    <a:pt x="348616" y="22246"/>
                  </a:lnTo>
                  <a:lnTo>
                    <a:pt x="370591" y="47605"/>
                  </a:lnTo>
                  <a:lnTo>
                    <a:pt x="383057" y="80279"/>
                  </a:lnTo>
                  <a:lnTo>
                    <a:pt x="386380" y="83602"/>
                  </a:lnTo>
                  <a:lnTo>
                    <a:pt x="386380" y="113508"/>
                  </a:lnTo>
                  <a:lnTo>
                    <a:pt x="383057" y="120154"/>
                  </a:lnTo>
                  <a:lnTo>
                    <a:pt x="383057" y="123476"/>
                  </a:lnTo>
                  <a:lnTo>
                    <a:pt x="379735" y="130255"/>
                  </a:lnTo>
                  <a:lnTo>
                    <a:pt x="377176" y="137715"/>
                  </a:lnTo>
                  <a:lnTo>
                    <a:pt x="374335" y="144792"/>
                  </a:lnTo>
                  <a:lnTo>
                    <a:pt x="370856" y="151282"/>
                  </a:lnTo>
                  <a:lnTo>
                    <a:pt x="366443" y="156838"/>
                  </a:lnTo>
                  <a:lnTo>
                    <a:pt x="359797" y="170129"/>
                  </a:lnTo>
                  <a:lnTo>
                    <a:pt x="356474" y="176908"/>
                  </a:lnTo>
                  <a:lnTo>
                    <a:pt x="356474" y="180231"/>
                  </a:lnTo>
                  <a:lnTo>
                    <a:pt x="353152" y="186876"/>
                  </a:lnTo>
                  <a:lnTo>
                    <a:pt x="353152" y="196845"/>
                  </a:lnTo>
                  <a:close/>
                </a:path>
                <a:path w="568959" h="967740">
                  <a:moveTo>
                    <a:pt x="0" y="420007"/>
                  </a:moveTo>
                  <a:lnTo>
                    <a:pt x="0" y="196845"/>
                  </a:lnTo>
                  <a:lnTo>
                    <a:pt x="568849" y="196845"/>
                  </a:lnTo>
                  <a:lnTo>
                    <a:pt x="568849" y="385848"/>
                  </a:lnTo>
                  <a:lnTo>
                    <a:pt x="96894" y="385848"/>
                  </a:lnTo>
                  <a:lnTo>
                    <a:pt x="81370" y="387146"/>
                  </a:lnTo>
                  <a:lnTo>
                    <a:pt x="66706" y="391048"/>
                  </a:lnTo>
                  <a:lnTo>
                    <a:pt x="52914" y="397567"/>
                  </a:lnTo>
                  <a:lnTo>
                    <a:pt x="40006" y="406716"/>
                  </a:lnTo>
                  <a:lnTo>
                    <a:pt x="30017" y="411596"/>
                  </a:lnTo>
                  <a:lnTo>
                    <a:pt x="20003" y="415853"/>
                  </a:lnTo>
                  <a:lnTo>
                    <a:pt x="9989" y="418865"/>
                  </a:lnTo>
                  <a:lnTo>
                    <a:pt x="0" y="420007"/>
                  </a:lnTo>
                  <a:close/>
                </a:path>
                <a:path w="568959" h="967740">
                  <a:moveTo>
                    <a:pt x="568849" y="583225"/>
                  </a:moveTo>
                  <a:lnTo>
                    <a:pt x="99951" y="583225"/>
                  </a:lnTo>
                  <a:lnTo>
                    <a:pt x="139871" y="574480"/>
                  </a:lnTo>
                  <a:lnTo>
                    <a:pt x="171990" y="550744"/>
                  </a:lnTo>
                  <a:lnTo>
                    <a:pt x="192247" y="515769"/>
                  </a:lnTo>
                  <a:lnTo>
                    <a:pt x="196579" y="473305"/>
                  </a:lnTo>
                  <a:lnTo>
                    <a:pt x="186328" y="441036"/>
                  </a:lnTo>
                  <a:lnTo>
                    <a:pt x="140806" y="396485"/>
                  </a:lnTo>
                  <a:lnTo>
                    <a:pt x="101147" y="385848"/>
                  </a:lnTo>
                  <a:lnTo>
                    <a:pt x="568849" y="385848"/>
                  </a:lnTo>
                  <a:lnTo>
                    <a:pt x="568849" y="386646"/>
                  </a:lnTo>
                  <a:lnTo>
                    <a:pt x="479685" y="386646"/>
                  </a:lnTo>
                  <a:lnTo>
                    <a:pt x="437845" y="395393"/>
                  </a:lnTo>
                  <a:lnTo>
                    <a:pt x="404739" y="419143"/>
                  </a:lnTo>
                  <a:lnTo>
                    <a:pt x="384119" y="454158"/>
                  </a:lnTo>
                  <a:lnTo>
                    <a:pt x="379735" y="496698"/>
                  </a:lnTo>
                  <a:lnTo>
                    <a:pt x="389985" y="527455"/>
                  </a:lnTo>
                  <a:lnTo>
                    <a:pt x="435508" y="571574"/>
                  </a:lnTo>
                  <a:lnTo>
                    <a:pt x="475565" y="580700"/>
                  </a:lnTo>
                  <a:lnTo>
                    <a:pt x="568849" y="580700"/>
                  </a:lnTo>
                  <a:lnTo>
                    <a:pt x="568849" y="583225"/>
                  </a:lnTo>
                  <a:close/>
                </a:path>
                <a:path w="568959" h="967740">
                  <a:moveTo>
                    <a:pt x="568849" y="419507"/>
                  </a:moveTo>
                  <a:lnTo>
                    <a:pt x="523273" y="397972"/>
                  </a:lnTo>
                  <a:lnTo>
                    <a:pt x="509292" y="391696"/>
                  </a:lnTo>
                  <a:lnTo>
                    <a:pt x="494663" y="387912"/>
                  </a:lnTo>
                  <a:lnTo>
                    <a:pt x="479685" y="386646"/>
                  </a:lnTo>
                  <a:lnTo>
                    <a:pt x="568849" y="386646"/>
                  </a:lnTo>
                  <a:lnTo>
                    <a:pt x="568849" y="419507"/>
                  </a:lnTo>
                  <a:close/>
                </a:path>
                <a:path w="568959" h="967740">
                  <a:moveTo>
                    <a:pt x="568849" y="773159"/>
                  </a:moveTo>
                  <a:lnTo>
                    <a:pt x="0" y="773159"/>
                  </a:lnTo>
                  <a:lnTo>
                    <a:pt x="0" y="549997"/>
                  </a:lnTo>
                  <a:lnTo>
                    <a:pt x="10456" y="550672"/>
                  </a:lnTo>
                  <a:lnTo>
                    <a:pt x="21249" y="552904"/>
                  </a:lnTo>
                  <a:lnTo>
                    <a:pt x="31419" y="557006"/>
                  </a:lnTo>
                  <a:lnTo>
                    <a:pt x="40006" y="563288"/>
                  </a:lnTo>
                  <a:lnTo>
                    <a:pt x="53233" y="570663"/>
                  </a:lnTo>
                  <a:lnTo>
                    <a:pt x="67487" y="576995"/>
                  </a:lnTo>
                  <a:lnTo>
                    <a:pt x="83109" y="581512"/>
                  </a:lnTo>
                  <a:lnTo>
                    <a:pt x="99951" y="583225"/>
                  </a:lnTo>
                  <a:lnTo>
                    <a:pt x="568849" y="583225"/>
                  </a:lnTo>
                  <a:lnTo>
                    <a:pt x="568849" y="773159"/>
                  </a:lnTo>
                  <a:close/>
                </a:path>
                <a:path w="568959" h="967740">
                  <a:moveTo>
                    <a:pt x="568849" y="580700"/>
                  </a:moveTo>
                  <a:lnTo>
                    <a:pt x="480085" y="580700"/>
                  </a:lnTo>
                  <a:lnTo>
                    <a:pt x="496121" y="579530"/>
                  </a:lnTo>
                  <a:lnTo>
                    <a:pt x="511186" y="576131"/>
                  </a:lnTo>
                  <a:lnTo>
                    <a:pt x="524756" y="570663"/>
                  </a:lnTo>
                  <a:lnTo>
                    <a:pt x="536306" y="563288"/>
                  </a:lnTo>
                  <a:lnTo>
                    <a:pt x="545777" y="557006"/>
                  </a:lnTo>
                  <a:lnTo>
                    <a:pt x="554649" y="552904"/>
                  </a:lnTo>
                  <a:lnTo>
                    <a:pt x="563521" y="550672"/>
                  </a:lnTo>
                  <a:lnTo>
                    <a:pt x="568849" y="550292"/>
                  </a:lnTo>
                  <a:lnTo>
                    <a:pt x="568849" y="580700"/>
                  </a:lnTo>
                  <a:close/>
                </a:path>
                <a:path w="568959" h="967740">
                  <a:moveTo>
                    <a:pt x="290549" y="967213"/>
                  </a:moveTo>
                  <a:lnTo>
                    <a:pt x="286030" y="967213"/>
                  </a:lnTo>
                  <a:lnTo>
                    <a:pt x="255418" y="962177"/>
                  </a:lnTo>
                  <a:lnTo>
                    <a:pt x="209547" y="926784"/>
                  </a:lnTo>
                  <a:lnTo>
                    <a:pt x="192010" y="884740"/>
                  </a:lnTo>
                  <a:lnTo>
                    <a:pt x="189934" y="869787"/>
                  </a:lnTo>
                  <a:lnTo>
                    <a:pt x="190505" y="861715"/>
                  </a:lnTo>
                  <a:lnTo>
                    <a:pt x="201979" y="823118"/>
                  </a:lnTo>
                  <a:lnTo>
                    <a:pt x="213193" y="806387"/>
                  </a:lnTo>
                  <a:lnTo>
                    <a:pt x="223162" y="786450"/>
                  </a:lnTo>
                  <a:lnTo>
                    <a:pt x="223162" y="773159"/>
                  </a:lnTo>
                  <a:lnTo>
                    <a:pt x="353152" y="773159"/>
                  </a:lnTo>
                  <a:lnTo>
                    <a:pt x="353152" y="786450"/>
                  </a:lnTo>
                  <a:lnTo>
                    <a:pt x="356474" y="793096"/>
                  </a:lnTo>
                  <a:lnTo>
                    <a:pt x="356474" y="796419"/>
                  </a:lnTo>
                  <a:lnTo>
                    <a:pt x="359797" y="799742"/>
                  </a:lnTo>
                  <a:lnTo>
                    <a:pt x="359797" y="803064"/>
                  </a:lnTo>
                  <a:lnTo>
                    <a:pt x="363121" y="803064"/>
                  </a:lnTo>
                  <a:lnTo>
                    <a:pt x="363121" y="806387"/>
                  </a:lnTo>
                  <a:lnTo>
                    <a:pt x="366443" y="809710"/>
                  </a:lnTo>
                  <a:lnTo>
                    <a:pt x="383577" y="846916"/>
                  </a:lnTo>
                  <a:lnTo>
                    <a:pt x="386380" y="886401"/>
                  </a:lnTo>
                  <a:lnTo>
                    <a:pt x="383057" y="893047"/>
                  </a:lnTo>
                  <a:lnTo>
                    <a:pt x="383057" y="896370"/>
                  </a:lnTo>
                  <a:lnTo>
                    <a:pt x="379735" y="903016"/>
                  </a:lnTo>
                  <a:lnTo>
                    <a:pt x="379735" y="906338"/>
                  </a:lnTo>
                  <a:lnTo>
                    <a:pt x="376411" y="912984"/>
                  </a:lnTo>
                  <a:lnTo>
                    <a:pt x="373089" y="919763"/>
                  </a:lnTo>
                  <a:lnTo>
                    <a:pt x="369766" y="926408"/>
                  </a:lnTo>
                  <a:lnTo>
                    <a:pt x="363121" y="933054"/>
                  </a:lnTo>
                  <a:lnTo>
                    <a:pt x="363121" y="936377"/>
                  </a:lnTo>
                  <a:lnTo>
                    <a:pt x="359797" y="936377"/>
                  </a:lnTo>
                  <a:lnTo>
                    <a:pt x="356474" y="939700"/>
                  </a:lnTo>
                  <a:lnTo>
                    <a:pt x="345291" y="948993"/>
                  </a:lnTo>
                  <a:lnTo>
                    <a:pt x="331902" y="956729"/>
                  </a:lnTo>
                  <a:lnTo>
                    <a:pt x="316644" y="962596"/>
                  </a:lnTo>
                  <a:lnTo>
                    <a:pt x="299854" y="966282"/>
                  </a:lnTo>
                  <a:lnTo>
                    <a:pt x="295201" y="966947"/>
                  </a:lnTo>
                  <a:lnTo>
                    <a:pt x="290549" y="967213"/>
                  </a:lnTo>
                  <a:close/>
                </a:path>
              </a:pathLst>
            </a:custGeom>
            <a:solidFill>
              <a:srgbClr val="E1C1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4" name="object 4"/>
            <p:cNvSpPr/>
            <p:nvPr/>
          </p:nvSpPr>
          <p:spPr>
            <a:xfrm>
              <a:off x="8861180" y="1147619"/>
              <a:ext cx="283210" cy="194310"/>
            </a:xfrm>
            <a:custGeom>
              <a:avLst/>
              <a:gdLst/>
              <a:ahLst/>
              <a:cxnLst/>
              <a:rect l="l" t="t" r="r" b="b"/>
              <a:pathLst>
                <a:path w="283209" h="194309">
                  <a:moveTo>
                    <a:pt x="0" y="194054"/>
                  </a:moveTo>
                  <a:lnTo>
                    <a:pt x="4519" y="194054"/>
                  </a:lnTo>
                  <a:lnTo>
                    <a:pt x="9171" y="193788"/>
                  </a:lnTo>
                  <a:lnTo>
                    <a:pt x="59261" y="175834"/>
                  </a:lnTo>
                  <a:lnTo>
                    <a:pt x="73767" y="163218"/>
                  </a:lnTo>
                  <a:lnTo>
                    <a:pt x="77090" y="163218"/>
                  </a:lnTo>
                  <a:lnTo>
                    <a:pt x="77090" y="159895"/>
                  </a:lnTo>
                  <a:lnTo>
                    <a:pt x="83736" y="153249"/>
                  </a:lnTo>
                  <a:lnTo>
                    <a:pt x="87058" y="146603"/>
                  </a:lnTo>
                  <a:lnTo>
                    <a:pt x="90381" y="139825"/>
                  </a:lnTo>
                  <a:lnTo>
                    <a:pt x="93704" y="133179"/>
                  </a:lnTo>
                  <a:lnTo>
                    <a:pt x="93704" y="129856"/>
                  </a:lnTo>
                  <a:lnTo>
                    <a:pt x="97027" y="123211"/>
                  </a:lnTo>
                  <a:lnTo>
                    <a:pt x="97027" y="119888"/>
                  </a:lnTo>
                  <a:lnTo>
                    <a:pt x="100349" y="113242"/>
                  </a:lnTo>
                  <a:lnTo>
                    <a:pt x="100349" y="106596"/>
                  </a:lnTo>
                  <a:lnTo>
                    <a:pt x="100246" y="96032"/>
                  </a:lnTo>
                  <a:lnTo>
                    <a:pt x="99519" y="84882"/>
                  </a:lnTo>
                  <a:lnTo>
                    <a:pt x="97546" y="73756"/>
                  </a:lnTo>
                  <a:lnTo>
                    <a:pt x="93704" y="63266"/>
                  </a:lnTo>
                  <a:lnTo>
                    <a:pt x="91160" y="56307"/>
                  </a:lnTo>
                  <a:lnTo>
                    <a:pt x="88304" y="49958"/>
                  </a:lnTo>
                  <a:lnTo>
                    <a:pt x="84826" y="43585"/>
                  </a:lnTo>
                  <a:lnTo>
                    <a:pt x="80413" y="36551"/>
                  </a:lnTo>
                  <a:lnTo>
                    <a:pt x="77090" y="33228"/>
                  </a:lnTo>
                  <a:lnTo>
                    <a:pt x="77090" y="29905"/>
                  </a:lnTo>
                  <a:lnTo>
                    <a:pt x="73767" y="29905"/>
                  </a:lnTo>
                  <a:lnTo>
                    <a:pt x="73767" y="26582"/>
                  </a:lnTo>
                  <a:lnTo>
                    <a:pt x="70444" y="23259"/>
                  </a:lnTo>
                  <a:lnTo>
                    <a:pt x="70444" y="19937"/>
                  </a:lnTo>
                  <a:lnTo>
                    <a:pt x="67121" y="13291"/>
                  </a:lnTo>
                  <a:lnTo>
                    <a:pt x="67121" y="6645"/>
                  </a:lnTo>
                  <a:lnTo>
                    <a:pt x="67121" y="0"/>
                  </a:lnTo>
                  <a:lnTo>
                    <a:pt x="282818" y="0"/>
                  </a:lnTo>
                </a:path>
              </a:pathLst>
            </a:custGeom>
            <a:ln w="9524">
              <a:solidFill>
                <a:srgbClr val="E1C1F7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50123" y="756343"/>
              <a:ext cx="198638" cy="2035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575150" y="374460"/>
              <a:ext cx="568960" cy="967740"/>
            </a:xfrm>
            <a:custGeom>
              <a:avLst/>
              <a:gdLst/>
              <a:ahLst/>
              <a:cxnLst/>
              <a:rect l="l" t="t" r="r" b="b"/>
              <a:pathLst>
                <a:path w="568959" h="967740">
                  <a:moveTo>
                    <a:pt x="568849" y="196845"/>
                  </a:moveTo>
                  <a:lnTo>
                    <a:pt x="353152" y="196845"/>
                  </a:lnTo>
                  <a:lnTo>
                    <a:pt x="353152" y="190199"/>
                  </a:lnTo>
                  <a:lnTo>
                    <a:pt x="353152" y="186876"/>
                  </a:lnTo>
                  <a:lnTo>
                    <a:pt x="356474" y="180231"/>
                  </a:lnTo>
                  <a:lnTo>
                    <a:pt x="356474" y="176908"/>
                  </a:lnTo>
                  <a:lnTo>
                    <a:pt x="359797" y="170129"/>
                  </a:lnTo>
                  <a:lnTo>
                    <a:pt x="363121" y="163483"/>
                  </a:lnTo>
                  <a:lnTo>
                    <a:pt x="366443" y="156838"/>
                  </a:lnTo>
                  <a:lnTo>
                    <a:pt x="370856" y="151282"/>
                  </a:lnTo>
                  <a:lnTo>
                    <a:pt x="374335" y="144792"/>
                  </a:lnTo>
                  <a:lnTo>
                    <a:pt x="377190" y="137679"/>
                  </a:lnTo>
                  <a:lnTo>
                    <a:pt x="379735" y="130255"/>
                  </a:lnTo>
                  <a:lnTo>
                    <a:pt x="383057" y="123476"/>
                  </a:lnTo>
                  <a:lnTo>
                    <a:pt x="383057" y="120154"/>
                  </a:lnTo>
                  <a:lnTo>
                    <a:pt x="386380" y="113508"/>
                  </a:lnTo>
                  <a:lnTo>
                    <a:pt x="386380" y="110185"/>
                  </a:lnTo>
                  <a:lnTo>
                    <a:pt x="386380" y="103539"/>
                  </a:lnTo>
                  <a:lnTo>
                    <a:pt x="386380" y="96894"/>
                  </a:lnTo>
                  <a:lnTo>
                    <a:pt x="386380" y="90248"/>
                  </a:lnTo>
                  <a:lnTo>
                    <a:pt x="386380" y="83602"/>
                  </a:lnTo>
                  <a:lnTo>
                    <a:pt x="383057" y="80279"/>
                  </a:lnTo>
                  <a:lnTo>
                    <a:pt x="370591" y="47605"/>
                  </a:lnTo>
                  <a:lnTo>
                    <a:pt x="348616" y="22246"/>
                  </a:lnTo>
                  <a:lnTo>
                    <a:pt x="319041" y="5833"/>
                  </a:lnTo>
                  <a:lnTo>
                    <a:pt x="283771" y="0"/>
                  </a:lnTo>
                  <a:lnTo>
                    <a:pt x="281379" y="0"/>
                  </a:lnTo>
                  <a:lnTo>
                    <a:pt x="278985" y="132"/>
                  </a:lnTo>
                  <a:lnTo>
                    <a:pt x="276460" y="265"/>
                  </a:lnTo>
                  <a:lnTo>
                    <a:pt x="249909" y="8853"/>
                  </a:lnTo>
                  <a:lnTo>
                    <a:pt x="226136" y="24007"/>
                  </a:lnTo>
                  <a:lnTo>
                    <a:pt x="206724" y="44769"/>
                  </a:lnTo>
                  <a:lnTo>
                    <a:pt x="193256" y="70178"/>
                  </a:lnTo>
                  <a:lnTo>
                    <a:pt x="193256" y="73634"/>
                  </a:lnTo>
                  <a:lnTo>
                    <a:pt x="193256" y="76957"/>
                  </a:lnTo>
                  <a:lnTo>
                    <a:pt x="193256" y="80279"/>
                  </a:lnTo>
                  <a:lnTo>
                    <a:pt x="193256" y="83602"/>
                  </a:lnTo>
                  <a:lnTo>
                    <a:pt x="189934" y="86925"/>
                  </a:lnTo>
                  <a:lnTo>
                    <a:pt x="189986" y="94350"/>
                  </a:lnTo>
                  <a:lnTo>
                    <a:pt x="190349" y="101463"/>
                  </a:lnTo>
                  <a:lnTo>
                    <a:pt x="191335" y="107952"/>
                  </a:lnTo>
                  <a:lnTo>
                    <a:pt x="193256" y="113508"/>
                  </a:lnTo>
                  <a:lnTo>
                    <a:pt x="194450" y="125942"/>
                  </a:lnTo>
                  <a:lnTo>
                    <a:pt x="197825" y="137715"/>
                  </a:lnTo>
                  <a:lnTo>
                    <a:pt x="203069" y="148217"/>
                  </a:lnTo>
                  <a:lnTo>
                    <a:pt x="209871" y="156838"/>
                  </a:lnTo>
                  <a:lnTo>
                    <a:pt x="214232" y="162343"/>
                  </a:lnTo>
                  <a:lnTo>
                    <a:pt x="217347" y="168484"/>
                  </a:lnTo>
                  <a:lnTo>
                    <a:pt x="219216" y="174650"/>
                  </a:lnTo>
                  <a:lnTo>
                    <a:pt x="219839" y="180231"/>
                  </a:lnTo>
                  <a:lnTo>
                    <a:pt x="223162" y="186876"/>
                  </a:lnTo>
                  <a:lnTo>
                    <a:pt x="223162" y="190199"/>
                  </a:lnTo>
                  <a:lnTo>
                    <a:pt x="223162" y="196845"/>
                  </a:lnTo>
                  <a:lnTo>
                    <a:pt x="0" y="196845"/>
                  </a:lnTo>
                  <a:lnTo>
                    <a:pt x="0" y="420007"/>
                  </a:lnTo>
                  <a:lnTo>
                    <a:pt x="9989" y="418865"/>
                  </a:lnTo>
                  <a:lnTo>
                    <a:pt x="20003" y="415853"/>
                  </a:lnTo>
                  <a:lnTo>
                    <a:pt x="30017" y="411596"/>
                  </a:lnTo>
                  <a:lnTo>
                    <a:pt x="40006" y="406716"/>
                  </a:lnTo>
                  <a:lnTo>
                    <a:pt x="52914" y="397567"/>
                  </a:lnTo>
                  <a:lnTo>
                    <a:pt x="66706" y="391048"/>
                  </a:lnTo>
                  <a:lnTo>
                    <a:pt x="81370" y="387146"/>
                  </a:lnTo>
                  <a:lnTo>
                    <a:pt x="96894" y="385848"/>
                  </a:lnTo>
                  <a:lnTo>
                    <a:pt x="101147" y="385848"/>
                  </a:lnTo>
                  <a:lnTo>
                    <a:pt x="140806" y="396485"/>
                  </a:lnTo>
                  <a:lnTo>
                    <a:pt x="186328" y="441036"/>
                  </a:lnTo>
                  <a:lnTo>
                    <a:pt x="196579" y="473305"/>
                  </a:lnTo>
                  <a:lnTo>
                    <a:pt x="192247" y="515769"/>
                  </a:lnTo>
                  <a:lnTo>
                    <a:pt x="171990" y="550744"/>
                  </a:lnTo>
                  <a:lnTo>
                    <a:pt x="139871" y="574480"/>
                  </a:lnTo>
                  <a:lnTo>
                    <a:pt x="99951" y="583225"/>
                  </a:lnTo>
                  <a:lnTo>
                    <a:pt x="83109" y="581512"/>
                  </a:lnTo>
                  <a:lnTo>
                    <a:pt x="67487" y="576995"/>
                  </a:lnTo>
                  <a:lnTo>
                    <a:pt x="53111" y="570609"/>
                  </a:lnTo>
                  <a:lnTo>
                    <a:pt x="40006" y="563288"/>
                  </a:lnTo>
                  <a:lnTo>
                    <a:pt x="31419" y="557006"/>
                  </a:lnTo>
                  <a:lnTo>
                    <a:pt x="21249" y="552904"/>
                  </a:lnTo>
                  <a:lnTo>
                    <a:pt x="10456" y="550672"/>
                  </a:lnTo>
                  <a:lnTo>
                    <a:pt x="0" y="549997"/>
                  </a:lnTo>
                  <a:lnTo>
                    <a:pt x="0" y="773159"/>
                  </a:lnTo>
                  <a:lnTo>
                    <a:pt x="223162" y="773159"/>
                  </a:lnTo>
                  <a:lnTo>
                    <a:pt x="223162" y="779805"/>
                  </a:lnTo>
                  <a:lnTo>
                    <a:pt x="223162" y="786450"/>
                  </a:lnTo>
                  <a:lnTo>
                    <a:pt x="219839" y="793096"/>
                  </a:lnTo>
                  <a:lnTo>
                    <a:pt x="216517" y="799742"/>
                  </a:lnTo>
                  <a:lnTo>
                    <a:pt x="213193" y="806387"/>
                  </a:lnTo>
                  <a:lnTo>
                    <a:pt x="209871" y="809710"/>
                  </a:lnTo>
                  <a:lnTo>
                    <a:pt x="205458" y="816744"/>
                  </a:lnTo>
                  <a:lnTo>
                    <a:pt x="192010" y="853057"/>
                  </a:lnTo>
                  <a:lnTo>
                    <a:pt x="189934" y="869787"/>
                  </a:lnTo>
                  <a:lnTo>
                    <a:pt x="190505" y="877264"/>
                  </a:lnTo>
                  <a:lnTo>
                    <a:pt x="209547" y="926784"/>
                  </a:lnTo>
                  <a:lnTo>
                    <a:pt x="255418" y="962177"/>
                  </a:lnTo>
                  <a:lnTo>
                    <a:pt x="286030" y="967213"/>
                  </a:lnTo>
                </a:path>
              </a:pathLst>
            </a:custGeom>
            <a:ln w="9524">
              <a:solidFill>
                <a:srgbClr val="E1C1F7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7" name="object 7"/>
            <p:cNvSpPr/>
            <p:nvPr/>
          </p:nvSpPr>
          <p:spPr>
            <a:xfrm>
              <a:off x="8381894" y="0"/>
              <a:ext cx="762635" cy="571500"/>
            </a:xfrm>
            <a:custGeom>
              <a:avLst/>
              <a:gdLst/>
              <a:ahLst/>
              <a:cxnLst/>
              <a:rect l="l" t="t" r="r" b="b"/>
              <a:pathLst>
                <a:path w="762634" h="571500">
                  <a:moveTo>
                    <a:pt x="762105" y="218147"/>
                  </a:moveTo>
                  <a:lnTo>
                    <a:pt x="193256" y="218147"/>
                  </a:lnTo>
                  <a:lnTo>
                    <a:pt x="193256" y="0"/>
                  </a:lnTo>
                  <a:lnTo>
                    <a:pt x="416418" y="0"/>
                  </a:lnTo>
                  <a:lnTo>
                    <a:pt x="416410" y="8293"/>
                  </a:lnTo>
                  <a:lnTo>
                    <a:pt x="413095" y="14922"/>
                  </a:lnTo>
                  <a:lnTo>
                    <a:pt x="409773" y="21701"/>
                  </a:lnTo>
                  <a:lnTo>
                    <a:pt x="403127" y="34992"/>
                  </a:lnTo>
                  <a:lnTo>
                    <a:pt x="398714" y="40547"/>
                  </a:lnTo>
                  <a:lnTo>
                    <a:pt x="395235" y="47037"/>
                  </a:lnTo>
                  <a:lnTo>
                    <a:pt x="383761" y="84116"/>
                  </a:lnTo>
                  <a:lnTo>
                    <a:pt x="383190" y="91613"/>
                  </a:lnTo>
                  <a:lnTo>
                    <a:pt x="383813" y="101584"/>
                  </a:lnTo>
                  <a:lnTo>
                    <a:pt x="385682" y="111567"/>
                  </a:lnTo>
                  <a:lnTo>
                    <a:pt x="388797" y="121575"/>
                  </a:lnTo>
                  <a:lnTo>
                    <a:pt x="393158" y="131620"/>
                  </a:lnTo>
                  <a:lnTo>
                    <a:pt x="393158" y="134943"/>
                  </a:lnTo>
                  <a:lnTo>
                    <a:pt x="399804" y="148234"/>
                  </a:lnTo>
                  <a:lnTo>
                    <a:pt x="413095" y="161526"/>
                  </a:lnTo>
                  <a:lnTo>
                    <a:pt x="413095" y="164849"/>
                  </a:lnTo>
                  <a:lnTo>
                    <a:pt x="416418" y="164849"/>
                  </a:lnTo>
                  <a:lnTo>
                    <a:pt x="419741" y="168172"/>
                  </a:lnTo>
                  <a:lnTo>
                    <a:pt x="435915" y="178892"/>
                  </a:lnTo>
                  <a:lnTo>
                    <a:pt x="453933" y="186148"/>
                  </a:lnTo>
                  <a:lnTo>
                    <a:pt x="473198" y="190264"/>
                  </a:lnTo>
                  <a:lnTo>
                    <a:pt x="493110" y="191564"/>
                  </a:lnTo>
                  <a:lnTo>
                    <a:pt x="762105" y="191564"/>
                  </a:lnTo>
                  <a:lnTo>
                    <a:pt x="762105" y="218147"/>
                  </a:lnTo>
                  <a:close/>
                </a:path>
                <a:path w="762634" h="571500">
                  <a:moveTo>
                    <a:pt x="762105" y="191564"/>
                  </a:moveTo>
                  <a:lnTo>
                    <a:pt x="493110" y="191564"/>
                  </a:lnTo>
                  <a:lnTo>
                    <a:pt x="521587" y="182975"/>
                  </a:lnTo>
                  <a:lnTo>
                    <a:pt x="545976" y="167806"/>
                  </a:lnTo>
                  <a:lnTo>
                    <a:pt x="564733" y="147005"/>
                  </a:lnTo>
                  <a:lnTo>
                    <a:pt x="576288" y="121575"/>
                  </a:lnTo>
                  <a:lnTo>
                    <a:pt x="576313" y="114873"/>
                  </a:lnTo>
                  <a:lnTo>
                    <a:pt x="579636" y="108227"/>
                  </a:lnTo>
                  <a:lnTo>
                    <a:pt x="579792" y="85103"/>
                  </a:lnTo>
                  <a:lnTo>
                    <a:pt x="575898" y="66210"/>
                  </a:lnTo>
                  <a:lnTo>
                    <a:pt x="568889" y="49187"/>
                  </a:lnTo>
                  <a:lnTo>
                    <a:pt x="559699" y="34992"/>
                  </a:lnTo>
                  <a:lnTo>
                    <a:pt x="556377" y="28346"/>
                  </a:lnTo>
                  <a:lnTo>
                    <a:pt x="553053" y="25023"/>
                  </a:lnTo>
                  <a:lnTo>
                    <a:pt x="553053" y="21701"/>
                  </a:lnTo>
                  <a:lnTo>
                    <a:pt x="550613" y="14667"/>
                  </a:lnTo>
                  <a:lnTo>
                    <a:pt x="548481" y="8276"/>
                  </a:lnTo>
                  <a:lnTo>
                    <a:pt x="546979" y="1944"/>
                  </a:lnTo>
                  <a:lnTo>
                    <a:pt x="546820" y="0"/>
                  </a:lnTo>
                  <a:lnTo>
                    <a:pt x="762105" y="0"/>
                  </a:lnTo>
                  <a:lnTo>
                    <a:pt x="762105" y="191564"/>
                  </a:lnTo>
                  <a:close/>
                </a:path>
                <a:path w="762634" h="571500">
                  <a:moveTo>
                    <a:pt x="83336" y="381365"/>
                  </a:moveTo>
                  <a:lnTo>
                    <a:pt x="52521" y="371116"/>
                  </a:lnTo>
                  <a:lnTo>
                    <a:pt x="26715" y="351809"/>
                  </a:lnTo>
                  <a:lnTo>
                    <a:pt x="8385" y="325647"/>
                  </a:lnTo>
                  <a:lnTo>
                    <a:pt x="0" y="294838"/>
                  </a:lnTo>
                  <a:lnTo>
                    <a:pt x="4332" y="252374"/>
                  </a:lnTo>
                  <a:lnTo>
                    <a:pt x="24589" y="217399"/>
                  </a:lnTo>
                  <a:lnTo>
                    <a:pt x="56708" y="193664"/>
                  </a:lnTo>
                  <a:lnTo>
                    <a:pt x="96627" y="184919"/>
                  </a:lnTo>
                  <a:lnTo>
                    <a:pt x="113526" y="186165"/>
                  </a:lnTo>
                  <a:lnTo>
                    <a:pt x="129142" y="189903"/>
                  </a:lnTo>
                  <a:lnTo>
                    <a:pt x="143486" y="196133"/>
                  </a:lnTo>
                  <a:lnTo>
                    <a:pt x="156572" y="204856"/>
                  </a:lnTo>
                  <a:lnTo>
                    <a:pt x="164697" y="209736"/>
                  </a:lnTo>
                  <a:lnTo>
                    <a:pt x="173718" y="213994"/>
                  </a:lnTo>
                  <a:lnTo>
                    <a:pt x="183337" y="217005"/>
                  </a:lnTo>
                  <a:lnTo>
                    <a:pt x="193256" y="218147"/>
                  </a:lnTo>
                  <a:lnTo>
                    <a:pt x="762105" y="218147"/>
                  </a:lnTo>
                  <a:lnTo>
                    <a:pt x="762105" y="348137"/>
                  </a:lnTo>
                  <a:lnTo>
                    <a:pt x="193256" y="348137"/>
                  </a:lnTo>
                  <a:lnTo>
                    <a:pt x="183337" y="348812"/>
                  </a:lnTo>
                  <a:lnTo>
                    <a:pt x="173718" y="351044"/>
                  </a:lnTo>
                  <a:lnTo>
                    <a:pt x="164697" y="355146"/>
                  </a:lnTo>
                  <a:lnTo>
                    <a:pt x="156572" y="361428"/>
                  </a:lnTo>
                  <a:lnTo>
                    <a:pt x="140475" y="370151"/>
                  </a:lnTo>
                  <a:lnTo>
                    <a:pt x="122496" y="376381"/>
                  </a:lnTo>
                  <a:lnTo>
                    <a:pt x="103246" y="380119"/>
                  </a:lnTo>
                  <a:lnTo>
                    <a:pt x="83336" y="381365"/>
                  </a:lnTo>
                  <a:close/>
                </a:path>
                <a:path w="762634" h="571500">
                  <a:moveTo>
                    <a:pt x="416418" y="571299"/>
                  </a:moveTo>
                  <a:lnTo>
                    <a:pt x="193256" y="571299"/>
                  </a:lnTo>
                  <a:lnTo>
                    <a:pt x="193256" y="348137"/>
                  </a:lnTo>
                  <a:lnTo>
                    <a:pt x="762105" y="348137"/>
                  </a:lnTo>
                  <a:lnTo>
                    <a:pt x="762105" y="373922"/>
                  </a:lnTo>
                  <a:lnTo>
                    <a:pt x="478090" y="373922"/>
                  </a:lnTo>
                  <a:lnTo>
                    <a:pt x="473970" y="374188"/>
                  </a:lnTo>
                  <a:lnTo>
                    <a:pt x="419392" y="397215"/>
                  </a:lnTo>
                  <a:lnTo>
                    <a:pt x="386512" y="444632"/>
                  </a:lnTo>
                  <a:lnTo>
                    <a:pt x="386512" y="458056"/>
                  </a:lnTo>
                  <a:lnTo>
                    <a:pt x="383190" y="461379"/>
                  </a:lnTo>
                  <a:lnTo>
                    <a:pt x="383242" y="468804"/>
                  </a:lnTo>
                  <a:lnTo>
                    <a:pt x="383605" y="475917"/>
                  </a:lnTo>
                  <a:lnTo>
                    <a:pt x="384592" y="482407"/>
                  </a:lnTo>
                  <a:lnTo>
                    <a:pt x="386512" y="487962"/>
                  </a:lnTo>
                  <a:lnTo>
                    <a:pt x="387707" y="499928"/>
                  </a:lnTo>
                  <a:lnTo>
                    <a:pt x="391081" y="510923"/>
                  </a:lnTo>
                  <a:lnTo>
                    <a:pt x="396325" y="521269"/>
                  </a:lnTo>
                  <a:lnTo>
                    <a:pt x="403127" y="531292"/>
                  </a:lnTo>
                  <a:lnTo>
                    <a:pt x="407488" y="536797"/>
                  </a:lnTo>
                  <a:lnTo>
                    <a:pt x="410603" y="542938"/>
                  </a:lnTo>
                  <a:lnTo>
                    <a:pt x="412473" y="549104"/>
                  </a:lnTo>
                  <a:lnTo>
                    <a:pt x="413095" y="554685"/>
                  </a:lnTo>
                  <a:lnTo>
                    <a:pt x="416418" y="561330"/>
                  </a:lnTo>
                  <a:lnTo>
                    <a:pt x="416418" y="571299"/>
                  </a:lnTo>
                  <a:close/>
                </a:path>
                <a:path w="762634" h="571500">
                  <a:moveTo>
                    <a:pt x="762105" y="571299"/>
                  </a:moveTo>
                  <a:lnTo>
                    <a:pt x="546408" y="571299"/>
                  </a:lnTo>
                  <a:lnTo>
                    <a:pt x="546408" y="561330"/>
                  </a:lnTo>
                  <a:lnTo>
                    <a:pt x="549731" y="554685"/>
                  </a:lnTo>
                  <a:lnTo>
                    <a:pt x="549731" y="551362"/>
                  </a:lnTo>
                  <a:lnTo>
                    <a:pt x="553053" y="544583"/>
                  </a:lnTo>
                  <a:lnTo>
                    <a:pt x="559699" y="531292"/>
                  </a:lnTo>
                  <a:lnTo>
                    <a:pt x="564113" y="525737"/>
                  </a:lnTo>
                  <a:lnTo>
                    <a:pt x="567591" y="519247"/>
                  </a:lnTo>
                  <a:lnTo>
                    <a:pt x="570447" y="512134"/>
                  </a:lnTo>
                  <a:lnTo>
                    <a:pt x="572991" y="504709"/>
                  </a:lnTo>
                  <a:lnTo>
                    <a:pt x="576313" y="497931"/>
                  </a:lnTo>
                  <a:lnTo>
                    <a:pt x="576313" y="494608"/>
                  </a:lnTo>
                  <a:lnTo>
                    <a:pt x="579636" y="487962"/>
                  </a:lnTo>
                  <a:lnTo>
                    <a:pt x="579636" y="458056"/>
                  </a:lnTo>
                  <a:lnTo>
                    <a:pt x="576313" y="454734"/>
                  </a:lnTo>
                  <a:lnTo>
                    <a:pt x="565778" y="422649"/>
                  </a:lnTo>
                  <a:lnTo>
                    <a:pt x="544962" y="397032"/>
                  </a:lnTo>
                  <a:lnTo>
                    <a:pt x="516297" y="380063"/>
                  </a:lnTo>
                  <a:lnTo>
                    <a:pt x="482210" y="373922"/>
                  </a:lnTo>
                  <a:lnTo>
                    <a:pt x="762105" y="373922"/>
                  </a:lnTo>
                  <a:lnTo>
                    <a:pt x="762105" y="571299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8" name="object 8"/>
            <p:cNvSpPr/>
            <p:nvPr/>
          </p:nvSpPr>
          <p:spPr>
            <a:xfrm>
              <a:off x="7998838" y="0"/>
              <a:ext cx="576580" cy="765175"/>
            </a:xfrm>
            <a:custGeom>
              <a:avLst/>
              <a:gdLst/>
              <a:ahLst/>
              <a:cxnLst/>
              <a:rect l="l" t="t" r="r" b="b"/>
              <a:pathLst>
                <a:path w="576579" h="765175">
                  <a:moveTo>
                    <a:pt x="3322" y="218149"/>
                  </a:moveTo>
                  <a:lnTo>
                    <a:pt x="0" y="218149"/>
                  </a:lnTo>
                  <a:lnTo>
                    <a:pt x="0" y="0"/>
                  </a:lnTo>
                  <a:lnTo>
                    <a:pt x="576313" y="0"/>
                  </a:lnTo>
                  <a:lnTo>
                    <a:pt x="576313" y="184256"/>
                  </a:lnTo>
                  <a:lnTo>
                    <a:pt x="99685" y="184256"/>
                  </a:lnTo>
                  <a:lnTo>
                    <a:pt x="83332" y="185849"/>
                  </a:lnTo>
                  <a:lnTo>
                    <a:pt x="67951" y="190220"/>
                  </a:lnTo>
                  <a:lnTo>
                    <a:pt x="53518" y="196760"/>
                  </a:lnTo>
                  <a:lnTo>
                    <a:pt x="31957" y="209738"/>
                  </a:lnTo>
                  <a:lnTo>
                    <a:pt x="22960" y="213995"/>
                  </a:lnTo>
                  <a:lnTo>
                    <a:pt x="13316" y="217006"/>
                  </a:lnTo>
                  <a:lnTo>
                    <a:pt x="3322" y="218149"/>
                  </a:lnTo>
                  <a:close/>
                </a:path>
                <a:path w="576579" h="765175">
                  <a:moveTo>
                    <a:pt x="466394" y="381367"/>
                  </a:moveTo>
                  <a:lnTo>
                    <a:pt x="99950" y="381367"/>
                  </a:lnTo>
                  <a:lnTo>
                    <a:pt x="139870" y="372621"/>
                  </a:lnTo>
                  <a:lnTo>
                    <a:pt x="171990" y="348886"/>
                  </a:lnTo>
                  <a:lnTo>
                    <a:pt x="192246" y="313911"/>
                  </a:lnTo>
                  <a:lnTo>
                    <a:pt x="196578" y="271447"/>
                  </a:lnTo>
                  <a:lnTo>
                    <a:pt x="188197" y="240582"/>
                  </a:lnTo>
                  <a:lnTo>
                    <a:pt x="142674" y="195150"/>
                  </a:lnTo>
                  <a:lnTo>
                    <a:pt x="103007" y="184256"/>
                  </a:lnTo>
                  <a:lnTo>
                    <a:pt x="576313" y="184256"/>
                  </a:lnTo>
                  <a:lnTo>
                    <a:pt x="576313" y="184920"/>
                  </a:lnTo>
                  <a:lnTo>
                    <a:pt x="479685" y="184920"/>
                  </a:lnTo>
                  <a:lnTo>
                    <a:pt x="439765" y="193666"/>
                  </a:lnTo>
                  <a:lnTo>
                    <a:pt x="407646" y="217401"/>
                  </a:lnTo>
                  <a:lnTo>
                    <a:pt x="387389" y="252376"/>
                  </a:lnTo>
                  <a:lnTo>
                    <a:pt x="383056" y="294840"/>
                  </a:lnTo>
                  <a:lnTo>
                    <a:pt x="391443" y="325649"/>
                  </a:lnTo>
                  <a:lnTo>
                    <a:pt x="409772" y="351810"/>
                  </a:lnTo>
                  <a:lnTo>
                    <a:pt x="435579" y="371118"/>
                  </a:lnTo>
                  <a:lnTo>
                    <a:pt x="466394" y="381367"/>
                  </a:lnTo>
                  <a:close/>
                </a:path>
                <a:path w="576579" h="765175">
                  <a:moveTo>
                    <a:pt x="576313" y="218149"/>
                  </a:moveTo>
                  <a:lnTo>
                    <a:pt x="539629" y="204857"/>
                  </a:lnTo>
                  <a:lnTo>
                    <a:pt x="526544" y="196135"/>
                  </a:lnTo>
                  <a:lnTo>
                    <a:pt x="512199" y="189904"/>
                  </a:lnTo>
                  <a:lnTo>
                    <a:pt x="496584" y="186166"/>
                  </a:lnTo>
                  <a:lnTo>
                    <a:pt x="479685" y="184920"/>
                  </a:lnTo>
                  <a:lnTo>
                    <a:pt x="576313" y="184920"/>
                  </a:lnTo>
                  <a:lnTo>
                    <a:pt x="576313" y="218149"/>
                  </a:lnTo>
                  <a:close/>
                </a:path>
                <a:path w="576579" h="765175">
                  <a:moveTo>
                    <a:pt x="576313" y="571300"/>
                  </a:moveTo>
                  <a:lnTo>
                    <a:pt x="0" y="571300"/>
                  </a:lnTo>
                  <a:lnTo>
                    <a:pt x="0" y="348138"/>
                  </a:lnTo>
                  <a:lnTo>
                    <a:pt x="3322" y="348138"/>
                  </a:lnTo>
                  <a:lnTo>
                    <a:pt x="13316" y="348813"/>
                  </a:lnTo>
                  <a:lnTo>
                    <a:pt x="22960" y="351046"/>
                  </a:lnTo>
                  <a:lnTo>
                    <a:pt x="31957" y="355147"/>
                  </a:lnTo>
                  <a:lnTo>
                    <a:pt x="40006" y="361430"/>
                  </a:lnTo>
                  <a:lnTo>
                    <a:pt x="53111" y="368750"/>
                  </a:lnTo>
                  <a:lnTo>
                    <a:pt x="67486" y="375136"/>
                  </a:lnTo>
                  <a:lnTo>
                    <a:pt x="83108" y="379653"/>
                  </a:lnTo>
                  <a:lnTo>
                    <a:pt x="99950" y="381367"/>
                  </a:lnTo>
                  <a:lnTo>
                    <a:pt x="576313" y="381367"/>
                  </a:lnTo>
                  <a:lnTo>
                    <a:pt x="576313" y="571300"/>
                  </a:lnTo>
                  <a:close/>
                </a:path>
                <a:path w="576579" h="765175">
                  <a:moveTo>
                    <a:pt x="576313" y="381367"/>
                  </a:moveTo>
                  <a:lnTo>
                    <a:pt x="466394" y="381367"/>
                  </a:lnTo>
                  <a:lnTo>
                    <a:pt x="486304" y="380121"/>
                  </a:lnTo>
                  <a:lnTo>
                    <a:pt x="505553" y="376382"/>
                  </a:lnTo>
                  <a:lnTo>
                    <a:pt x="523532" y="370152"/>
                  </a:lnTo>
                  <a:lnTo>
                    <a:pt x="539629" y="361430"/>
                  </a:lnTo>
                  <a:lnTo>
                    <a:pt x="547754" y="355147"/>
                  </a:lnTo>
                  <a:lnTo>
                    <a:pt x="556775" y="351046"/>
                  </a:lnTo>
                  <a:lnTo>
                    <a:pt x="566395" y="348813"/>
                  </a:lnTo>
                  <a:lnTo>
                    <a:pt x="576313" y="348138"/>
                  </a:lnTo>
                  <a:lnTo>
                    <a:pt x="576313" y="381367"/>
                  </a:lnTo>
                  <a:close/>
                </a:path>
                <a:path w="576579" h="765175">
                  <a:moveTo>
                    <a:pt x="292144" y="765089"/>
                  </a:moveTo>
                  <a:lnTo>
                    <a:pt x="288422" y="765089"/>
                  </a:lnTo>
                  <a:lnTo>
                    <a:pt x="249931" y="757347"/>
                  </a:lnTo>
                  <a:lnTo>
                    <a:pt x="218643" y="736346"/>
                  </a:lnTo>
                  <a:lnTo>
                    <a:pt x="197621" y="705427"/>
                  </a:lnTo>
                  <a:lnTo>
                    <a:pt x="189933" y="667929"/>
                  </a:lnTo>
                  <a:lnTo>
                    <a:pt x="191646" y="651030"/>
                  </a:lnTo>
                  <a:lnTo>
                    <a:pt x="196163" y="635415"/>
                  </a:lnTo>
                  <a:lnTo>
                    <a:pt x="202550" y="621070"/>
                  </a:lnTo>
                  <a:lnTo>
                    <a:pt x="209870" y="607985"/>
                  </a:lnTo>
                  <a:lnTo>
                    <a:pt x="216152" y="599860"/>
                  </a:lnTo>
                  <a:lnTo>
                    <a:pt x="220254" y="590839"/>
                  </a:lnTo>
                  <a:lnTo>
                    <a:pt x="222486" y="581219"/>
                  </a:lnTo>
                  <a:lnTo>
                    <a:pt x="223161" y="571300"/>
                  </a:lnTo>
                  <a:lnTo>
                    <a:pt x="353151" y="571300"/>
                  </a:lnTo>
                  <a:lnTo>
                    <a:pt x="366442" y="607985"/>
                  </a:lnTo>
                  <a:lnTo>
                    <a:pt x="377055" y="623615"/>
                  </a:lnTo>
                  <a:lnTo>
                    <a:pt x="383954" y="640814"/>
                  </a:lnTo>
                  <a:lnTo>
                    <a:pt x="387115" y="659908"/>
                  </a:lnTo>
                  <a:lnTo>
                    <a:pt x="386513" y="681220"/>
                  </a:lnTo>
                  <a:lnTo>
                    <a:pt x="378075" y="712035"/>
                  </a:lnTo>
                  <a:lnTo>
                    <a:pt x="359381" y="737841"/>
                  </a:lnTo>
                  <a:lnTo>
                    <a:pt x="332589" y="756171"/>
                  </a:lnTo>
                  <a:lnTo>
                    <a:pt x="299853" y="764557"/>
                  </a:lnTo>
                  <a:lnTo>
                    <a:pt x="295998" y="764956"/>
                  </a:lnTo>
                  <a:lnTo>
                    <a:pt x="292144" y="765089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9" name="object 9"/>
            <p:cNvSpPr/>
            <p:nvPr/>
          </p:nvSpPr>
          <p:spPr>
            <a:xfrm>
              <a:off x="7229402" y="0"/>
              <a:ext cx="966469" cy="571500"/>
            </a:xfrm>
            <a:custGeom>
              <a:avLst/>
              <a:gdLst/>
              <a:ahLst/>
              <a:cxnLst/>
              <a:rect l="l" t="t" r="r" b="b"/>
              <a:pathLst>
                <a:path w="966470" h="571500">
                  <a:moveTo>
                    <a:pt x="769437" y="218147"/>
                  </a:moveTo>
                  <a:lnTo>
                    <a:pt x="196445" y="218147"/>
                  </a:lnTo>
                  <a:lnTo>
                    <a:pt x="196445" y="0"/>
                  </a:lnTo>
                  <a:lnTo>
                    <a:pt x="419166" y="0"/>
                  </a:lnTo>
                  <a:lnTo>
                    <a:pt x="418597" y="4974"/>
                  </a:lnTo>
                  <a:lnTo>
                    <a:pt x="415571" y="14988"/>
                  </a:lnTo>
                  <a:lnTo>
                    <a:pt x="411274" y="25003"/>
                  </a:lnTo>
                  <a:lnTo>
                    <a:pt x="406316" y="34992"/>
                  </a:lnTo>
                  <a:lnTo>
                    <a:pt x="397594" y="48026"/>
                  </a:lnTo>
                  <a:lnTo>
                    <a:pt x="391364" y="62007"/>
                  </a:lnTo>
                  <a:lnTo>
                    <a:pt x="387626" y="76635"/>
                  </a:lnTo>
                  <a:lnTo>
                    <a:pt x="386379" y="91613"/>
                  </a:lnTo>
                  <a:lnTo>
                    <a:pt x="394473" y="131643"/>
                  </a:lnTo>
                  <a:lnTo>
                    <a:pt x="416335" y="163337"/>
                  </a:lnTo>
                  <a:lnTo>
                    <a:pt x="448340" y="184190"/>
                  </a:lnTo>
                  <a:lnTo>
                    <a:pt x="486862" y="191697"/>
                  </a:lnTo>
                  <a:lnTo>
                    <a:pt x="769437" y="191697"/>
                  </a:lnTo>
                  <a:lnTo>
                    <a:pt x="769437" y="218147"/>
                  </a:lnTo>
                  <a:close/>
                </a:path>
                <a:path w="966470" h="571500">
                  <a:moveTo>
                    <a:pt x="769437" y="191697"/>
                  </a:moveTo>
                  <a:lnTo>
                    <a:pt x="490983" y="191697"/>
                  </a:lnTo>
                  <a:lnTo>
                    <a:pt x="492977" y="191564"/>
                  </a:lnTo>
                  <a:lnTo>
                    <a:pt x="525732" y="181313"/>
                  </a:lnTo>
                  <a:lnTo>
                    <a:pt x="552555" y="161991"/>
                  </a:lnTo>
                  <a:lnTo>
                    <a:pt x="571254" y="135790"/>
                  </a:lnTo>
                  <a:lnTo>
                    <a:pt x="579636" y="104905"/>
                  </a:lnTo>
                  <a:lnTo>
                    <a:pt x="580257" y="85103"/>
                  </a:lnTo>
                  <a:lnTo>
                    <a:pt x="577127" y="66210"/>
                  </a:lnTo>
                  <a:lnTo>
                    <a:pt x="570235" y="49187"/>
                  </a:lnTo>
                  <a:lnTo>
                    <a:pt x="559566" y="34992"/>
                  </a:lnTo>
                  <a:lnTo>
                    <a:pt x="555205" y="25003"/>
                  </a:lnTo>
                  <a:lnTo>
                    <a:pt x="552090" y="14988"/>
                  </a:lnTo>
                  <a:lnTo>
                    <a:pt x="550221" y="4974"/>
                  </a:lnTo>
                  <a:lnTo>
                    <a:pt x="549911" y="0"/>
                  </a:lnTo>
                  <a:lnTo>
                    <a:pt x="769437" y="0"/>
                  </a:lnTo>
                  <a:lnTo>
                    <a:pt x="769437" y="191697"/>
                  </a:lnTo>
                  <a:close/>
                </a:path>
                <a:path w="966470" h="571500">
                  <a:moveTo>
                    <a:pt x="941596" y="218147"/>
                  </a:moveTo>
                  <a:lnTo>
                    <a:pt x="772759" y="218147"/>
                  </a:lnTo>
                  <a:lnTo>
                    <a:pt x="782753" y="217472"/>
                  </a:lnTo>
                  <a:lnTo>
                    <a:pt x="792398" y="215240"/>
                  </a:lnTo>
                  <a:lnTo>
                    <a:pt x="801394" y="211138"/>
                  </a:lnTo>
                  <a:lnTo>
                    <a:pt x="809444" y="204856"/>
                  </a:lnTo>
                  <a:lnTo>
                    <a:pt x="822955" y="196758"/>
                  </a:lnTo>
                  <a:lnTo>
                    <a:pt x="837389" y="190219"/>
                  </a:lnTo>
                  <a:lnTo>
                    <a:pt x="852769" y="185847"/>
                  </a:lnTo>
                  <a:lnTo>
                    <a:pt x="869122" y="184254"/>
                  </a:lnTo>
                  <a:lnTo>
                    <a:pt x="872445" y="184254"/>
                  </a:lnTo>
                  <a:lnTo>
                    <a:pt x="875901" y="184387"/>
                  </a:lnTo>
                  <a:lnTo>
                    <a:pt x="879356" y="184919"/>
                  </a:lnTo>
                  <a:lnTo>
                    <a:pt x="912112" y="195149"/>
                  </a:lnTo>
                  <a:lnTo>
                    <a:pt x="938935" y="214426"/>
                  </a:lnTo>
                  <a:lnTo>
                    <a:pt x="941596" y="218147"/>
                  </a:lnTo>
                  <a:close/>
                </a:path>
                <a:path w="966470" h="571500">
                  <a:moveTo>
                    <a:pt x="86526" y="381365"/>
                  </a:moveTo>
                  <a:lnTo>
                    <a:pt x="55717" y="371116"/>
                  </a:lnTo>
                  <a:lnTo>
                    <a:pt x="29556" y="351809"/>
                  </a:lnTo>
                  <a:lnTo>
                    <a:pt x="10248" y="325647"/>
                  </a:lnTo>
                  <a:lnTo>
                    <a:pt x="0" y="294838"/>
                  </a:lnTo>
                  <a:lnTo>
                    <a:pt x="4331" y="252374"/>
                  </a:lnTo>
                  <a:lnTo>
                    <a:pt x="24588" y="217399"/>
                  </a:lnTo>
                  <a:lnTo>
                    <a:pt x="56708" y="193664"/>
                  </a:lnTo>
                  <a:lnTo>
                    <a:pt x="96627" y="184919"/>
                  </a:lnTo>
                  <a:lnTo>
                    <a:pt x="113452" y="186165"/>
                  </a:lnTo>
                  <a:lnTo>
                    <a:pt x="129042" y="189903"/>
                  </a:lnTo>
                  <a:lnTo>
                    <a:pt x="143411" y="196133"/>
                  </a:lnTo>
                  <a:lnTo>
                    <a:pt x="156572" y="204856"/>
                  </a:lnTo>
                  <a:lnTo>
                    <a:pt x="164671" y="209736"/>
                  </a:lnTo>
                  <a:lnTo>
                    <a:pt x="174016" y="213994"/>
                  </a:lnTo>
                  <a:lnTo>
                    <a:pt x="184608" y="217005"/>
                  </a:lnTo>
                  <a:lnTo>
                    <a:pt x="196445" y="218147"/>
                  </a:lnTo>
                  <a:lnTo>
                    <a:pt x="941596" y="218147"/>
                  </a:lnTo>
                  <a:lnTo>
                    <a:pt x="957635" y="240580"/>
                  </a:lnTo>
                  <a:lnTo>
                    <a:pt x="966016" y="271446"/>
                  </a:lnTo>
                  <a:lnTo>
                    <a:pt x="961684" y="313909"/>
                  </a:lnTo>
                  <a:lnTo>
                    <a:pt x="941860" y="348137"/>
                  </a:lnTo>
                  <a:lnTo>
                    <a:pt x="196445" y="348137"/>
                  </a:lnTo>
                  <a:lnTo>
                    <a:pt x="184608" y="348812"/>
                  </a:lnTo>
                  <a:lnTo>
                    <a:pt x="174016" y="351044"/>
                  </a:lnTo>
                  <a:lnTo>
                    <a:pt x="164671" y="355146"/>
                  </a:lnTo>
                  <a:lnTo>
                    <a:pt x="156572" y="361428"/>
                  </a:lnTo>
                  <a:lnTo>
                    <a:pt x="140917" y="370151"/>
                  </a:lnTo>
                  <a:lnTo>
                    <a:pt x="124041" y="376381"/>
                  </a:lnTo>
                  <a:lnTo>
                    <a:pt x="105919" y="380119"/>
                  </a:lnTo>
                  <a:lnTo>
                    <a:pt x="86526" y="381365"/>
                  </a:lnTo>
                  <a:close/>
                </a:path>
                <a:path w="966470" h="571500">
                  <a:moveTo>
                    <a:pt x="419741" y="571299"/>
                  </a:moveTo>
                  <a:lnTo>
                    <a:pt x="196445" y="571299"/>
                  </a:lnTo>
                  <a:lnTo>
                    <a:pt x="196445" y="348137"/>
                  </a:lnTo>
                  <a:lnTo>
                    <a:pt x="769437" y="348137"/>
                  </a:lnTo>
                  <a:lnTo>
                    <a:pt x="769437" y="374055"/>
                  </a:lnTo>
                  <a:lnTo>
                    <a:pt x="480216" y="374055"/>
                  </a:lnTo>
                  <a:lnTo>
                    <a:pt x="476628" y="374321"/>
                  </a:lnTo>
                  <a:lnTo>
                    <a:pt x="413461" y="404293"/>
                  </a:lnTo>
                  <a:lnTo>
                    <a:pt x="386379" y="461379"/>
                  </a:lnTo>
                  <a:lnTo>
                    <a:pt x="385756" y="480714"/>
                  </a:lnTo>
                  <a:lnTo>
                    <a:pt x="388872" y="498828"/>
                  </a:lnTo>
                  <a:lnTo>
                    <a:pt x="395725" y="515695"/>
                  </a:lnTo>
                  <a:lnTo>
                    <a:pt x="406316" y="531292"/>
                  </a:lnTo>
                  <a:lnTo>
                    <a:pt x="411274" y="539412"/>
                  </a:lnTo>
                  <a:lnTo>
                    <a:pt x="415571" y="548803"/>
                  </a:lnTo>
                  <a:lnTo>
                    <a:pt x="418597" y="559441"/>
                  </a:lnTo>
                  <a:lnTo>
                    <a:pt x="419741" y="571299"/>
                  </a:lnTo>
                  <a:close/>
                </a:path>
                <a:path w="966470" h="571500">
                  <a:moveTo>
                    <a:pt x="869388" y="381365"/>
                  </a:moveTo>
                  <a:lnTo>
                    <a:pt x="822548" y="368749"/>
                  </a:lnTo>
                  <a:lnTo>
                    <a:pt x="801394" y="355146"/>
                  </a:lnTo>
                  <a:lnTo>
                    <a:pt x="792398" y="351044"/>
                  </a:lnTo>
                  <a:lnTo>
                    <a:pt x="782753" y="348812"/>
                  </a:lnTo>
                  <a:lnTo>
                    <a:pt x="772759" y="348137"/>
                  </a:lnTo>
                  <a:lnTo>
                    <a:pt x="941860" y="348137"/>
                  </a:lnTo>
                  <a:lnTo>
                    <a:pt x="941427" y="348884"/>
                  </a:lnTo>
                  <a:lnTo>
                    <a:pt x="909308" y="372620"/>
                  </a:lnTo>
                  <a:lnTo>
                    <a:pt x="869388" y="381365"/>
                  </a:lnTo>
                  <a:close/>
                </a:path>
                <a:path w="966470" h="571500">
                  <a:moveTo>
                    <a:pt x="769437" y="571299"/>
                  </a:moveTo>
                  <a:lnTo>
                    <a:pt x="549598" y="571299"/>
                  </a:lnTo>
                  <a:lnTo>
                    <a:pt x="550273" y="559441"/>
                  </a:lnTo>
                  <a:lnTo>
                    <a:pt x="552505" y="548803"/>
                  </a:lnTo>
                  <a:lnTo>
                    <a:pt x="556607" y="539412"/>
                  </a:lnTo>
                  <a:lnTo>
                    <a:pt x="562889" y="531292"/>
                  </a:lnTo>
                  <a:lnTo>
                    <a:pt x="569768" y="518187"/>
                  </a:lnTo>
                  <a:lnTo>
                    <a:pt x="575051" y="503812"/>
                  </a:lnTo>
                  <a:lnTo>
                    <a:pt x="578440" y="488190"/>
                  </a:lnTo>
                  <a:lnTo>
                    <a:pt x="579636" y="471348"/>
                  </a:lnTo>
                  <a:lnTo>
                    <a:pt x="571971" y="433773"/>
                  </a:lnTo>
                  <a:lnTo>
                    <a:pt x="551209" y="402814"/>
                  </a:lnTo>
                  <a:lnTo>
                    <a:pt x="520703" y="381799"/>
                  </a:lnTo>
                  <a:lnTo>
                    <a:pt x="483805" y="374055"/>
                  </a:lnTo>
                  <a:lnTo>
                    <a:pt x="769437" y="374055"/>
                  </a:lnTo>
                  <a:lnTo>
                    <a:pt x="769437" y="571299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6645" y="5058927"/>
            <a:ext cx="2569100" cy="180828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10469231" y="5543912"/>
            <a:ext cx="1120140" cy="923713"/>
          </a:xfrm>
          <a:custGeom>
            <a:avLst/>
            <a:gdLst/>
            <a:ahLst/>
            <a:cxnLst/>
            <a:rect l="l" t="t" r="r" b="b"/>
            <a:pathLst>
              <a:path w="840104" h="692785">
                <a:moveTo>
                  <a:pt x="267635" y="692174"/>
                </a:moveTo>
                <a:lnTo>
                  <a:pt x="209774" y="543968"/>
                </a:lnTo>
                <a:lnTo>
                  <a:pt x="200161" y="553690"/>
                </a:lnTo>
                <a:lnTo>
                  <a:pt x="189340" y="562054"/>
                </a:lnTo>
                <a:lnTo>
                  <a:pt x="177436" y="569113"/>
                </a:lnTo>
                <a:lnTo>
                  <a:pt x="164572" y="574917"/>
                </a:lnTo>
                <a:lnTo>
                  <a:pt x="117356" y="583288"/>
                </a:lnTo>
                <a:lnTo>
                  <a:pt x="72208" y="573404"/>
                </a:lnTo>
                <a:lnTo>
                  <a:pt x="34157" y="547324"/>
                </a:lnTo>
                <a:lnTo>
                  <a:pt x="8227" y="507105"/>
                </a:lnTo>
                <a:lnTo>
                  <a:pt x="0" y="459833"/>
                </a:lnTo>
                <a:lnTo>
                  <a:pt x="10196" y="414564"/>
                </a:lnTo>
                <a:lnTo>
                  <a:pt x="36582" y="376392"/>
                </a:lnTo>
                <a:lnTo>
                  <a:pt x="76924" y="350414"/>
                </a:lnTo>
                <a:lnTo>
                  <a:pt x="117627" y="342286"/>
                </a:lnTo>
                <a:lnTo>
                  <a:pt x="131138" y="342549"/>
                </a:lnTo>
                <a:lnTo>
                  <a:pt x="73277" y="194344"/>
                </a:lnTo>
                <a:lnTo>
                  <a:pt x="221447" y="136497"/>
                </a:lnTo>
                <a:lnTo>
                  <a:pt x="221210" y="150031"/>
                </a:lnTo>
                <a:lnTo>
                  <a:pt x="222384" y="163769"/>
                </a:lnTo>
                <a:lnTo>
                  <a:pt x="255622" y="231944"/>
                </a:lnTo>
                <a:lnTo>
                  <a:pt x="293697" y="258368"/>
                </a:lnTo>
                <a:lnTo>
                  <a:pt x="338703" y="268667"/>
                </a:lnTo>
                <a:lnTo>
                  <a:pt x="385463" y="260639"/>
                </a:lnTo>
                <a:lnTo>
                  <a:pt x="426194" y="234509"/>
                </a:lnTo>
                <a:lnTo>
                  <a:pt x="452537" y="196355"/>
                </a:lnTo>
                <a:lnTo>
                  <a:pt x="462517" y="151170"/>
                </a:lnTo>
                <a:lnTo>
                  <a:pt x="454161" y="103948"/>
                </a:lnTo>
                <a:lnTo>
                  <a:pt x="448034" y="90626"/>
                </a:lnTo>
                <a:lnTo>
                  <a:pt x="440669" y="78548"/>
                </a:lnTo>
                <a:lnTo>
                  <a:pt x="432226" y="67649"/>
                </a:lnTo>
                <a:lnTo>
                  <a:pt x="422867" y="57860"/>
                </a:lnTo>
                <a:lnTo>
                  <a:pt x="571072" y="0"/>
                </a:lnTo>
                <a:lnTo>
                  <a:pt x="629278" y="149090"/>
                </a:lnTo>
                <a:lnTo>
                  <a:pt x="639344" y="139032"/>
                </a:lnTo>
                <a:lnTo>
                  <a:pt x="650296" y="130266"/>
                </a:lnTo>
                <a:lnTo>
                  <a:pt x="662166" y="122870"/>
                </a:lnTo>
                <a:lnTo>
                  <a:pt x="674984" y="116924"/>
                </a:lnTo>
                <a:lnTo>
                  <a:pt x="722272" y="108691"/>
                </a:lnTo>
                <a:lnTo>
                  <a:pt x="767539" y="118888"/>
                </a:lnTo>
                <a:lnTo>
                  <a:pt x="805703" y="145277"/>
                </a:lnTo>
                <a:lnTo>
                  <a:pt x="831676" y="185621"/>
                </a:lnTo>
                <a:lnTo>
                  <a:pt x="839860" y="232768"/>
                </a:lnTo>
                <a:lnTo>
                  <a:pt x="829552" y="277728"/>
                </a:lnTo>
                <a:lnTo>
                  <a:pt x="803046" y="315587"/>
                </a:lnTo>
                <a:lnTo>
                  <a:pt x="762633" y="341427"/>
                </a:lnTo>
                <a:lnTo>
                  <a:pt x="721587" y="349689"/>
                </a:lnTo>
                <a:lnTo>
                  <a:pt x="707569" y="349624"/>
                </a:lnTo>
                <a:lnTo>
                  <a:pt x="765430" y="497829"/>
                </a:lnTo>
                <a:lnTo>
                  <a:pt x="617224" y="555690"/>
                </a:lnTo>
                <a:lnTo>
                  <a:pt x="618060" y="542545"/>
                </a:lnTo>
                <a:lnTo>
                  <a:pt x="616984" y="529182"/>
                </a:lnTo>
                <a:lnTo>
                  <a:pt x="583856" y="461968"/>
                </a:lnTo>
                <a:lnTo>
                  <a:pt x="545901" y="435498"/>
                </a:lnTo>
                <a:lnTo>
                  <a:pt x="500675" y="425285"/>
                </a:lnTo>
                <a:lnTo>
                  <a:pt x="453014" y="433663"/>
                </a:lnTo>
                <a:lnTo>
                  <a:pt x="413184" y="459442"/>
                </a:lnTo>
                <a:lnTo>
                  <a:pt x="387060" y="497511"/>
                </a:lnTo>
                <a:lnTo>
                  <a:pt x="376961" y="542742"/>
                </a:lnTo>
                <a:lnTo>
                  <a:pt x="385202" y="590009"/>
                </a:lnTo>
                <a:lnTo>
                  <a:pt x="391006" y="602858"/>
                </a:lnTo>
                <a:lnTo>
                  <a:pt x="398035" y="614662"/>
                </a:lnTo>
                <a:lnTo>
                  <a:pt x="406298" y="625219"/>
                </a:lnTo>
                <a:lnTo>
                  <a:pt x="415806" y="634326"/>
                </a:lnTo>
                <a:lnTo>
                  <a:pt x="267635" y="692174"/>
                </a:lnTo>
                <a:close/>
              </a:path>
            </a:pathLst>
          </a:custGeom>
          <a:solidFill>
            <a:srgbClr val="CEF4FC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2" name="object 12"/>
          <p:cNvSpPr/>
          <p:nvPr/>
        </p:nvSpPr>
        <p:spPr>
          <a:xfrm>
            <a:off x="1297254" y="119187"/>
            <a:ext cx="1287780" cy="1199725"/>
          </a:xfrm>
          <a:custGeom>
            <a:avLst/>
            <a:gdLst/>
            <a:ahLst/>
            <a:cxnLst/>
            <a:rect l="l" t="t" r="r" b="b"/>
            <a:pathLst>
              <a:path w="965835" h="899794">
                <a:moveTo>
                  <a:pt x="374940" y="899422"/>
                </a:moveTo>
                <a:lnTo>
                  <a:pt x="272760" y="732235"/>
                </a:lnTo>
                <a:lnTo>
                  <a:pt x="262787" y="746519"/>
                </a:lnTo>
                <a:lnTo>
                  <a:pt x="251469" y="759438"/>
                </a:lnTo>
                <a:lnTo>
                  <a:pt x="238749" y="770902"/>
                </a:lnTo>
                <a:lnTo>
                  <a:pt x="224575" y="780821"/>
                </a:lnTo>
                <a:lnTo>
                  <a:pt x="180724" y="798749"/>
                </a:lnTo>
                <a:lnTo>
                  <a:pt x="135052" y="801977"/>
                </a:lnTo>
                <a:lnTo>
                  <a:pt x="90943" y="791328"/>
                </a:lnTo>
                <a:lnTo>
                  <a:pt x="51781" y="767623"/>
                </a:lnTo>
                <a:lnTo>
                  <a:pt x="20951" y="731683"/>
                </a:lnTo>
                <a:lnTo>
                  <a:pt x="3083" y="687943"/>
                </a:lnTo>
                <a:lnTo>
                  <a:pt x="0" y="642526"/>
                </a:lnTo>
                <a:lnTo>
                  <a:pt x="10826" y="598718"/>
                </a:lnTo>
                <a:lnTo>
                  <a:pt x="34688" y="559803"/>
                </a:lnTo>
                <a:lnTo>
                  <a:pt x="70711" y="529067"/>
                </a:lnTo>
                <a:lnTo>
                  <a:pt x="118412" y="510292"/>
                </a:lnTo>
                <a:lnTo>
                  <a:pt x="135323" y="507360"/>
                </a:lnTo>
                <a:lnTo>
                  <a:pt x="33750" y="341165"/>
                </a:lnTo>
                <a:lnTo>
                  <a:pt x="199966" y="239592"/>
                </a:lnTo>
                <a:lnTo>
                  <a:pt x="201781" y="255616"/>
                </a:lnTo>
                <a:lnTo>
                  <a:pt x="205949" y="271490"/>
                </a:lnTo>
                <a:lnTo>
                  <a:pt x="251217" y="338250"/>
                </a:lnTo>
                <a:lnTo>
                  <a:pt x="290189" y="362072"/>
                </a:lnTo>
                <a:lnTo>
                  <a:pt x="334155" y="372808"/>
                </a:lnTo>
                <a:lnTo>
                  <a:pt x="379875" y="369550"/>
                </a:lnTo>
                <a:lnTo>
                  <a:pt x="424107" y="351390"/>
                </a:lnTo>
                <a:lnTo>
                  <a:pt x="459565" y="320852"/>
                </a:lnTo>
                <a:lnTo>
                  <a:pt x="482976" y="281865"/>
                </a:lnTo>
                <a:lnTo>
                  <a:pt x="493474" y="237845"/>
                </a:lnTo>
                <a:lnTo>
                  <a:pt x="490193" y="192214"/>
                </a:lnTo>
                <a:lnTo>
                  <a:pt x="472268" y="148388"/>
                </a:lnTo>
                <a:lnTo>
                  <a:pt x="439277" y="110483"/>
                </a:lnTo>
                <a:lnTo>
                  <a:pt x="425862" y="101549"/>
                </a:lnTo>
                <a:lnTo>
                  <a:pt x="592037" y="0"/>
                </a:lnTo>
                <a:lnTo>
                  <a:pt x="693611" y="166194"/>
                </a:lnTo>
                <a:lnTo>
                  <a:pt x="703111" y="152412"/>
                </a:lnTo>
                <a:lnTo>
                  <a:pt x="714357" y="140006"/>
                </a:lnTo>
                <a:lnTo>
                  <a:pt x="727190" y="128942"/>
                </a:lnTo>
                <a:lnTo>
                  <a:pt x="741450" y="119183"/>
                </a:lnTo>
                <a:lnTo>
                  <a:pt x="785220" y="101158"/>
                </a:lnTo>
                <a:lnTo>
                  <a:pt x="830735" y="97677"/>
                </a:lnTo>
                <a:lnTo>
                  <a:pt x="874667" y="108023"/>
                </a:lnTo>
                <a:lnTo>
                  <a:pt x="913687" y="131479"/>
                </a:lnTo>
                <a:lnTo>
                  <a:pt x="944468" y="167328"/>
                </a:lnTo>
                <a:lnTo>
                  <a:pt x="962385" y="211159"/>
                </a:lnTo>
                <a:lnTo>
                  <a:pt x="965610" y="256824"/>
                </a:lnTo>
                <a:lnTo>
                  <a:pt x="954961" y="300936"/>
                </a:lnTo>
                <a:lnTo>
                  <a:pt x="931256" y="340103"/>
                </a:lnTo>
                <a:lnTo>
                  <a:pt x="895314" y="370937"/>
                </a:lnTo>
                <a:lnTo>
                  <a:pt x="847997" y="389476"/>
                </a:lnTo>
                <a:lnTo>
                  <a:pt x="831654" y="392062"/>
                </a:lnTo>
                <a:lnTo>
                  <a:pt x="933228" y="558256"/>
                </a:lnTo>
                <a:lnTo>
                  <a:pt x="767052" y="659805"/>
                </a:lnTo>
                <a:lnTo>
                  <a:pt x="764430" y="643442"/>
                </a:lnTo>
                <a:lnTo>
                  <a:pt x="760066" y="627137"/>
                </a:lnTo>
                <a:lnTo>
                  <a:pt x="714495" y="559218"/>
                </a:lnTo>
                <a:lnTo>
                  <a:pt x="675381" y="535484"/>
                </a:lnTo>
                <a:lnTo>
                  <a:pt x="631417" y="524746"/>
                </a:lnTo>
                <a:lnTo>
                  <a:pt x="586041" y="527794"/>
                </a:lnTo>
                <a:lnTo>
                  <a:pt x="542690" y="545416"/>
                </a:lnTo>
                <a:lnTo>
                  <a:pt x="506351" y="576492"/>
                </a:lnTo>
                <a:lnTo>
                  <a:pt x="482597" y="615689"/>
                </a:lnTo>
                <a:lnTo>
                  <a:pt x="472096" y="659710"/>
                </a:lnTo>
                <a:lnTo>
                  <a:pt x="475520" y="705254"/>
                </a:lnTo>
                <a:lnTo>
                  <a:pt x="493536" y="749024"/>
                </a:lnTo>
                <a:lnTo>
                  <a:pt x="527772" y="788062"/>
                </a:lnTo>
                <a:lnTo>
                  <a:pt x="541156" y="797849"/>
                </a:lnTo>
                <a:lnTo>
                  <a:pt x="374940" y="899422"/>
                </a:lnTo>
                <a:close/>
              </a:path>
            </a:pathLst>
          </a:custGeom>
          <a:solidFill>
            <a:srgbClr val="FFDB88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760301" y="676472"/>
            <a:ext cx="2914227" cy="940428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33"/>
              </a:spcBef>
            </a:pPr>
            <a:r>
              <a:rPr sz="6000" spc="533" dirty="0">
                <a:latin typeface="Tahoma"/>
                <a:cs typeface="Tahoma"/>
              </a:rPr>
              <a:t>К</a:t>
            </a:r>
            <a:r>
              <a:rPr sz="6000" spc="520" dirty="0">
                <a:latin typeface="Tahoma"/>
                <a:cs typeface="Tahoma"/>
              </a:rPr>
              <a:t>іріспе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2456" y="1530160"/>
            <a:ext cx="10430028" cy="214075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270080" marR="261613" algn="ctr">
              <a:lnSpc>
                <a:spcPct val="114599"/>
              </a:lnSpc>
              <a:spcBef>
                <a:spcPts val="133"/>
              </a:spcBef>
            </a:pPr>
            <a:r>
              <a:rPr sz="2400" b="1" spc="-9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sz="2400" spc="-9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sz="2400" spc="-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 </a:t>
            </a:r>
            <a:r>
              <a:rPr sz="2400" spc="-40" dirty="0" err="1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6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 err="1" smtClean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ерекшеліктерінің</a:t>
            </a:r>
            <a:r>
              <a:rPr lang="kk-KZ"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" dirty="0" err="1" smtClean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33" marR="6773" indent="-847" algn="ctr">
              <a:lnSpc>
                <a:spcPct val="114599"/>
              </a:lnSpc>
            </a:pPr>
            <a:r>
              <a:rPr sz="240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8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</a:t>
            </a:r>
            <a:r>
              <a:rPr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əр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алысы, </a:t>
            </a:r>
            <a:r>
              <a:rPr sz="2400" spc="-5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бағыт-бағдары, </a:t>
            </a:r>
            <a:r>
              <a:rPr sz="2400" spc="-6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көзқарасы, </a:t>
            </a:r>
            <a:r>
              <a:rPr sz="2400" spc="-10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мақсат- </a:t>
            </a:r>
            <a:r>
              <a:rPr sz="2400" spc="-10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мұраты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</a:t>
            </a:r>
            <a:r>
              <a:rPr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береді.</a:t>
            </a:r>
            <a:r>
              <a:rPr sz="2400" spc="-10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8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өз-өзіне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мінезіндегі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кемшіліктерін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түзеуге, </a:t>
            </a:r>
            <a:r>
              <a:rPr sz="2400" spc="-7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əрекет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қылықтардан</a:t>
            </a:r>
            <a:r>
              <a:rPr sz="2400" spc="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тыйып </a:t>
            </a:r>
            <a:r>
              <a:rPr sz="240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ұстауға</a:t>
            </a:r>
            <a:r>
              <a:rPr sz="2400" spc="13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6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sz="2400" spc="27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solidFill>
                  <a:srgbClr val="1919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870954" y="2195070"/>
            <a:ext cx="642620" cy="642620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240812" y="481642"/>
                </a:moveTo>
                <a:lnTo>
                  <a:pt x="169134" y="409963"/>
                </a:lnTo>
                <a:lnTo>
                  <a:pt x="177094" y="406638"/>
                </a:lnTo>
                <a:lnTo>
                  <a:pt x="184812" y="402438"/>
                </a:lnTo>
                <a:lnTo>
                  <a:pt x="192205" y="397277"/>
                </a:lnTo>
                <a:lnTo>
                  <a:pt x="199192" y="391072"/>
                </a:lnTo>
                <a:lnTo>
                  <a:pt x="216098" y="365593"/>
                </a:lnTo>
                <a:lnTo>
                  <a:pt x="221777" y="336608"/>
                </a:lnTo>
                <a:lnTo>
                  <a:pt x="216272" y="307704"/>
                </a:lnTo>
                <a:lnTo>
                  <a:pt x="199621" y="282466"/>
                </a:lnTo>
                <a:lnTo>
                  <a:pt x="173947" y="265380"/>
                </a:lnTo>
                <a:lnTo>
                  <a:pt x="144937" y="259768"/>
                </a:lnTo>
                <a:lnTo>
                  <a:pt x="116010" y="265505"/>
                </a:lnTo>
                <a:lnTo>
                  <a:pt x="84379" y="289451"/>
                </a:lnTo>
                <a:lnTo>
                  <a:pt x="71696" y="312525"/>
                </a:lnTo>
                <a:lnTo>
                  <a:pt x="0" y="240829"/>
                </a:lnTo>
                <a:lnTo>
                  <a:pt x="72124" y="168705"/>
                </a:lnTo>
                <a:lnTo>
                  <a:pt x="63678" y="165404"/>
                </a:lnTo>
                <a:lnTo>
                  <a:pt x="55758" y="161255"/>
                </a:lnTo>
                <a:lnTo>
                  <a:pt x="48404" y="156220"/>
                </a:lnTo>
                <a:lnTo>
                  <a:pt x="41653" y="150259"/>
                </a:lnTo>
                <a:lnTo>
                  <a:pt x="24748" y="124766"/>
                </a:lnTo>
                <a:lnTo>
                  <a:pt x="19116" y="95736"/>
                </a:lnTo>
                <a:lnTo>
                  <a:pt x="24753" y="66709"/>
                </a:lnTo>
                <a:lnTo>
                  <a:pt x="41653" y="41225"/>
                </a:lnTo>
                <a:lnTo>
                  <a:pt x="67077" y="24384"/>
                </a:lnTo>
                <a:lnTo>
                  <a:pt x="95957" y="18895"/>
                </a:lnTo>
                <a:lnTo>
                  <a:pt x="124836" y="24679"/>
                </a:lnTo>
                <a:lnTo>
                  <a:pt x="156226" y="48397"/>
                </a:lnTo>
                <a:lnTo>
                  <a:pt x="169134" y="71695"/>
                </a:lnTo>
                <a:lnTo>
                  <a:pt x="240829" y="0"/>
                </a:lnTo>
                <a:lnTo>
                  <a:pt x="312525" y="71695"/>
                </a:lnTo>
                <a:lnTo>
                  <a:pt x="304639" y="74571"/>
                </a:lnTo>
                <a:lnTo>
                  <a:pt x="297115" y="78619"/>
                </a:lnTo>
                <a:lnTo>
                  <a:pt x="289996" y="83714"/>
                </a:lnTo>
                <a:lnTo>
                  <a:pt x="283323" y="89730"/>
                </a:lnTo>
                <a:lnTo>
                  <a:pt x="266362" y="115154"/>
                </a:lnTo>
                <a:lnTo>
                  <a:pt x="260624" y="144080"/>
                </a:lnTo>
                <a:lnTo>
                  <a:pt x="266236" y="173091"/>
                </a:lnTo>
                <a:lnTo>
                  <a:pt x="283323" y="198764"/>
                </a:lnTo>
                <a:lnTo>
                  <a:pt x="308561" y="215415"/>
                </a:lnTo>
                <a:lnTo>
                  <a:pt x="337465" y="220921"/>
                </a:lnTo>
                <a:lnTo>
                  <a:pt x="366449" y="215241"/>
                </a:lnTo>
                <a:lnTo>
                  <a:pt x="397942" y="191661"/>
                </a:lnTo>
                <a:lnTo>
                  <a:pt x="409964" y="169133"/>
                </a:lnTo>
                <a:lnTo>
                  <a:pt x="481641" y="240812"/>
                </a:lnTo>
                <a:lnTo>
                  <a:pt x="409946" y="312508"/>
                </a:lnTo>
                <a:lnTo>
                  <a:pt x="418081" y="315631"/>
                </a:lnTo>
                <a:lnTo>
                  <a:pt x="425732" y="319806"/>
                </a:lnTo>
                <a:lnTo>
                  <a:pt x="432898" y="324948"/>
                </a:lnTo>
                <a:lnTo>
                  <a:pt x="439577" y="330971"/>
                </a:lnTo>
                <a:lnTo>
                  <a:pt x="456545" y="356388"/>
                </a:lnTo>
                <a:lnTo>
                  <a:pt x="462329" y="385268"/>
                </a:lnTo>
                <a:lnTo>
                  <a:pt x="456844" y="414151"/>
                </a:lnTo>
                <a:lnTo>
                  <a:pt x="440005" y="439577"/>
                </a:lnTo>
                <a:lnTo>
                  <a:pt x="414520" y="456475"/>
                </a:lnTo>
                <a:lnTo>
                  <a:pt x="385488" y="462108"/>
                </a:lnTo>
                <a:lnTo>
                  <a:pt x="356457" y="456475"/>
                </a:lnTo>
                <a:lnTo>
                  <a:pt x="325008" y="432837"/>
                </a:lnTo>
                <a:lnTo>
                  <a:pt x="312508" y="409946"/>
                </a:lnTo>
                <a:lnTo>
                  <a:pt x="240812" y="481642"/>
                </a:lnTo>
                <a:close/>
              </a:path>
            </a:pathLst>
          </a:custGeom>
          <a:solidFill>
            <a:srgbClr val="E1C1F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6" name="object 16"/>
          <p:cNvSpPr/>
          <p:nvPr/>
        </p:nvSpPr>
        <p:spPr>
          <a:xfrm>
            <a:off x="422456" y="5190852"/>
            <a:ext cx="598593" cy="706120"/>
          </a:xfrm>
          <a:custGeom>
            <a:avLst/>
            <a:gdLst/>
            <a:ahLst/>
            <a:cxnLst/>
            <a:rect l="l" t="t" r="r" b="b"/>
            <a:pathLst>
              <a:path w="448944" h="529589">
                <a:moveTo>
                  <a:pt x="141684" y="529100"/>
                </a:moveTo>
                <a:lnTo>
                  <a:pt x="111866" y="522703"/>
                </a:lnTo>
                <a:lnTo>
                  <a:pt x="86831" y="505143"/>
                </a:lnTo>
                <a:lnTo>
                  <a:pt x="70991" y="480170"/>
                </a:lnTo>
                <a:lnTo>
                  <a:pt x="65639" y="451085"/>
                </a:lnTo>
                <a:lnTo>
                  <a:pt x="72070" y="421189"/>
                </a:lnTo>
                <a:lnTo>
                  <a:pt x="76169" y="413178"/>
                </a:lnTo>
                <a:lnTo>
                  <a:pt x="81094" y="405832"/>
                </a:lnTo>
                <a:lnTo>
                  <a:pt x="86719" y="399164"/>
                </a:lnTo>
                <a:lnTo>
                  <a:pt x="92918" y="393185"/>
                </a:lnTo>
                <a:lnTo>
                  <a:pt x="0" y="352601"/>
                </a:lnTo>
                <a:lnTo>
                  <a:pt x="40573" y="259705"/>
                </a:lnTo>
                <a:lnTo>
                  <a:pt x="46574" y="265902"/>
                </a:lnTo>
                <a:lnTo>
                  <a:pt x="53302" y="271555"/>
                </a:lnTo>
                <a:lnTo>
                  <a:pt x="60805" y="276555"/>
                </a:lnTo>
                <a:lnTo>
                  <a:pt x="69133" y="280795"/>
                </a:lnTo>
                <a:lnTo>
                  <a:pt x="99025" y="287235"/>
                </a:lnTo>
                <a:lnTo>
                  <a:pt x="128083" y="281944"/>
                </a:lnTo>
                <a:lnTo>
                  <a:pt x="152984" y="266269"/>
                </a:lnTo>
                <a:lnTo>
                  <a:pt x="170404" y="241555"/>
                </a:lnTo>
                <a:lnTo>
                  <a:pt x="176942" y="211416"/>
                </a:lnTo>
                <a:lnTo>
                  <a:pt x="171578" y="182358"/>
                </a:lnTo>
                <a:lnTo>
                  <a:pt x="130609" y="140041"/>
                </a:lnTo>
                <a:lnTo>
                  <a:pt x="95728" y="133423"/>
                </a:lnTo>
                <a:lnTo>
                  <a:pt x="136311" y="40505"/>
                </a:lnTo>
                <a:lnTo>
                  <a:pt x="229785" y="81330"/>
                </a:lnTo>
                <a:lnTo>
                  <a:pt x="229776" y="72262"/>
                </a:lnTo>
                <a:lnTo>
                  <a:pt x="230748" y="63374"/>
                </a:lnTo>
                <a:lnTo>
                  <a:pt x="253402" y="21185"/>
                </a:lnTo>
                <a:lnTo>
                  <a:pt x="307458" y="0"/>
                </a:lnTo>
                <a:lnTo>
                  <a:pt x="337352" y="6434"/>
                </a:lnTo>
                <a:lnTo>
                  <a:pt x="362311" y="23957"/>
                </a:lnTo>
                <a:lnTo>
                  <a:pt x="377961" y="48841"/>
                </a:lnTo>
                <a:lnTo>
                  <a:pt x="383117" y="77839"/>
                </a:lnTo>
                <a:lnTo>
                  <a:pt x="376592" y="107705"/>
                </a:lnTo>
                <a:lnTo>
                  <a:pt x="372492" y="115722"/>
                </a:lnTo>
                <a:lnTo>
                  <a:pt x="367543" y="123121"/>
                </a:lnTo>
                <a:lnTo>
                  <a:pt x="361849" y="129946"/>
                </a:lnTo>
                <a:lnTo>
                  <a:pt x="355511" y="136243"/>
                </a:lnTo>
                <a:lnTo>
                  <a:pt x="448430" y="176826"/>
                </a:lnTo>
                <a:lnTo>
                  <a:pt x="407847" y="269745"/>
                </a:lnTo>
                <a:lnTo>
                  <a:pt x="402291" y="263451"/>
                </a:lnTo>
                <a:lnTo>
                  <a:pt x="395776" y="257924"/>
                </a:lnTo>
                <a:lnTo>
                  <a:pt x="388434" y="253155"/>
                </a:lnTo>
                <a:lnTo>
                  <a:pt x="380397" y="249139"/>
                </a:lnTo>
                <a:lnTo>
                  <a:pt x="350537" y="242627"/>
                </a:lnTo>
                <a:lnTo>
                  <a:pt x="321511" y="247843"/>
                </a:lnTo>
                <a:lnTo>
                  <a:pt x="296550" y="263656"/>
                </a:lnTo>
                <a:lnTo>
                  <a:pt x="278883" y="288934"/>
                </a:lnTo>
                <a:lnTo>
                  <a:pt x="272592" y="318509"/>
                </a:lnTo>
                <a:lnTo>
                  <a:pt x="278016" y="347429"/>
                </a:lnTo>
                <a:lnTo>
                  <a:pt x="318921" y="389893"/>
                </a:lnTo>
                <a:lnTo>
                  <a:pt x="344304" y="396218"/>
                </a:lnTo>
                <a:lnTo>
                  <a:pt x="352692" y="396026"/>
                </a:lnTo>
                <a:lnTo>
                  <a:pt x="312118" y="488923"/>
                </a:lnTo>
                <a:lnTo>
                  <a:pt x="219200" y="448340"/>
                </a:lnTo>
                <a:lnTo>
                  <a:pt x="219261" y="457053"/>
                </a:lnTo>
                <a:lnTo>
                  <a:pt x="218166" y="465700"/>
                </a:lnTo>
                <a:lnTo>
                  <a:pt x="215994" y="474248"/>
                </a:lnTo>
                <a:lnTo>
                  <a:pt x="212824" y="482665"/>
                </a:lnTo>
                <a:lnTo>
                  <a:pt x="195354" y="507739"/>
                </a:lnTo>
                <a:lnTo>
                  <a:pt x="170577" y="523665"/>
                </a:lnTo>
                <a:lnTo>
                  <a:pt x="141684" y="529100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Прямоугольник 16"/>
          <p:cNvSpPr/>
          <p:nvPr/>
        </p:nvSpPr>
        <p:spPr>
          <a:xfrm>
            <a:off x="2662988" y="3489266"/>
            <a:ext cx="78505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kk-KZ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Ауытқушы 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(девианттық)  мінез-құлық  деп  қоғамда  қалыптасқан  нысандарға  сәйкес  емес әлеуметтік  мінез-құлықты  айтамыз  ( И.Невский). </a:t>
            </a:r>
          </a:p>
          <a:p>
            <a:pPr indent="342900" algn="just">
              <a:spcAft>
                <a:spcPts val="0"/>
              </a:spcAft>
            </a:pP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Белгілі  әлеуметтанушы  </a:t>
            </a:r>
            <a:r>
              <a:rPr lang="kk-KZ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И. Кон  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девианттық  мінез-құлықты  психикалық  денсаулық, құқық, мәдениет немесе  адами   қалыптарының  жалпы қабылданған қалыптардан ауытқыған іс-әрекет жүйелері ретінде   қарастырады. Бейімделуші мінез-құлықтың тұжырымына сәйкес кез келген ауытқушылық бейімделудің бұзылуына алып келеді (психикалық, әлеуметтік, әлеуметтік-психологиялық, қоғамдық).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75520" y="404664"/>
          <a:ext cx="856895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bject 12"/>
          <p:cNvSpPr/>
          <p:nvPr/>
        </p:nvSpPr>
        <p:spPr>
          <a:xfrm>
            <a:off x="373427" y="404664"/>
            <a:ext cx="1287780" cy="1199725"/>
          </a:xfrm>
          <a:custGeom>
            <a:avLst/>
            <a:gdLst/>
            <a:ahLst/>
            <a:cxnLst/>
            <a:rect l="l" t="t" r="r" b="b"/>
            <a:pathLst>
              <a:path w="965835" h="899794">
                <a:moveTo>
                  <a:pt x="374940" y="899422"/>
                </a:moveTo>
                <a:lnTo>
                  <a:pt x="272760" y="732235"/>
                </a:lnTo>
                <a:lnTo>
                  <a:pt x="262787" y="746519"/>
                </a:lnTo>
                <a:lnTo>
                  <a:pt x="251469" y="759438"/>
                </a:lnTo>
                <a:lnTo>
                  <a:pt x="238749" y="770902"/>
                </a:lnTo>
                <a:lnTo>
                  <a:pt x="224575" y="780821"/>
                </a:lnTo>
                <a:lnTo>
                  <a:pt x="180724" y="798749"/>
                </a:lnTo>
                <a:lnTo>
                  <a:pt x="135052" y="801977"/>
                </a:lnTo>
                <a:lnTo>
                  <a:pt x="90943" y="791328"/>
                </a:lnTo>
                <a:lnTo>
                  <a:pt x="51781" y="767623"/>
                </a:lnTo>
                <a:lnTo>
                  <a:pt x="20951" y="731683"/>
                </a:lnTo>
                <a:lnTo>
                  <a:pt x="3083" y="687943"/>
                </a:lnTo>
                <a:lnTo>
                  <a:pt x="0" y="642526"/>
                </a:lnTo>
                <a:lnTo>
                  <a:pt x="10826" y="598718"/>
                </a:lnTo>
                <a:lnTo>
                  <a:pt x="34688" y="559803"/>
                </a:lnTo>
                <a:lnTo>
                  <a:pt x="70711" y="529067"/>
                </a:lnTo>
                <a:lnTo>
                  <a:pt x="118412" y="510292"/>
                </a:lnTo>
                <a:lnTo>
                  <a:pt x="135323" y="507360"/>
                </a:lnTo>
                <a:lnTo>
                  <a:pt x="33750" y="341165"/>
                </a:lnTo>
                <a:lnTo>
                  <a:pt x="199966" y="239592"/>
                </a:lnTo>
                <a:lnTo>
                  <a:pt x="201781" y="255616"/>
                </a:lnTo>
                <a:lnTo>
                  <a:pt x="205949" y="271490"/>
                </a:lnTo>
                <a:lnTo>
                  <a:pt x="251217" y="338250"/>
                </a:lnTo>
                <a:lnTo>
                  <a:pt x="290189" y="362072"/>
                </a:lnTo>
                <a:lnTo>
                  <a:pt x="334155" y="372808"/>
                </a:lnTo>
                <a:lnTo>
                  <a:pt x="379875" y="369550"/>
                </a:lnTo>
                <a:lnTo>
                  <a:pt x="424107" y="351390"/>
                </a:lnTo>
                <a:lnTo>
                  <a:pt x="459565" y="320852"/>
                </a:lnTo>
                <a:lnTo>
                  <a:pt x="482976" y="281865"/>
                </a:lnTo>
                <a:lnTo>
                  <a:pt x="493474" y="237845"/>
                </a:lnTo>
                <a:lnTo>
                  <a:pt x="490193" y="192214"/>
                </a:lnTo>
                <a:lnTo>
                  <a:pt x="472268" y="148388"/>
                </a:lnTo>
                <a:lnTo>
                  <a:pt x="439277" y="110483"/>
                </a:lnTo>
                <a:lnTo>
                  <a:pt x="425862" y="101549"/>
                </a:lnTo>
                <a:lnTo>
                  <a:pt x="592037" y="0"/>
                </a:lnTo>
                <a:lnTo>
                  <a:pt x="693611" y="166194"/>
                </a:lnTo>
                <a:lnTo>
                  <a:pt x="703111" y="152412"/>
                </a:lnTo>
                <a:lnTo>
                  <a:pt x="714357" y="140006"/>
                </a:lnTo>
                <a:lnTo>
                  <a:pt x="727190" y="128942"/>
                </a:lnTo>
                <a:lnTo>
                  <a:pt x="741450" y="119183"/>
                </a:lnTo>
                <a:lnTo>
                  <a:pt x="785220" y="101158"/>
                </a:lnTo>
                <a:lnTo>
                  <a:pt x="830735" y="97677"/>
                </a:lnTo>
                <a:lnTo>
                  <a:pt x="874667" y="108023"/>
                </a:lnTo>
                <a:lnTo>
                  <a:pt x="913687" y="131479"/>
                </a:lnTo>
                <a:lnTo>
                  <a:pt x="944468" y="167328"/>
                </a:lnTo>
                <a:lnTo>
                  <a:pt x="962385" y="211159"/>
                </a:lnTo>
                <a:lnTo>
                  <a:pt x="965610" y="256824"/>
                </a:lnTo>
                <a:lnTo>
                  <a:pt x="954961" y="300936"/>
                </a:lnTo>
                <a:lnTo>
                  <a:pt x="931256" y="340103"/>
                </a:lnTo>
                <a:lnTo>
                  <a:pt x="895314" y="370937"/>
                </a:lnTo>
                <a:lnTo>
                  <a:pt x="847997" y="389476"/>
                </a:lnTo>
                <a:lnTo>
                  <a:pt x="831654" y="392062"/>
                </a:lnTo>
                <a:lnTo>
                  <a:pt x="933228" y="558256"/>
                </a:lnTo>
                <a:lnTo>
                  <a:pt x="767052" y="659805"/>
                </a:lnTo>
                <a:lnTo>
                  <a:pt x="764430" y="643442"/>
                </a:lnTo>
                <a:lnTo>
                  <a:pt x="760066" y="627137"/>
                </a:lnTo>
                <a:lnTo>
                  <a:pt x="714495" y="559218"/>
                </a:lnTo>
                <a:lnTo>
                  <a:pt x="675381" y="535484"/>
                </a:lnTo>
                <a:lnTo>
                  <a:pt x="631417" y="524746"/>
                </a:lnTo>
                <a:lnTo>
                  <a:pt x="586041" y="527794"/>
                </a:lnTo>
                <a:lnTo>
                  <a:pt x="542690" y="545416"/>
                </a:lnTo>
                <a:lnTo>
                  <a:pt x="506351" y="576492"/>
                </a:lnTo>
                <a:lnTo>
                  <a:pt x="482597" y="615689"/>
                </a:lnTo>
                <a:lnTo>
                  <a:pt x="472096" y="659710"/>
                </a:lnTo>
                <a:lnTo>
                  <a:pt x="475520" y="705254"/>
                </a:lnTo>
                <a:lnTo>
                  <a:pt x="493536" y="749024"/>
                </a:lnTo>
                <a:lnTo>
                  <a:pt x="527772" y="788062"/>
                </a:lnTo>
                <a:lnTo>
                  <a:pt x="541156" y="797849"/>
                </a:lnTo>
                <a:lnTo>
                  <a:pt x="374940" y="899422"/>
                </a:lnTo>
                <a:close/>
              </a:path>
            </a:pathLst>
          </a:custGeom>
          <a:solidFill>
            <a:srgbClr val="FFDB88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53874" y="5378926"/>
            <a:ext cx="1121761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0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75520" y="404664"/>
          <a:ext cx="856895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object 2"/>
          <p:cNvGrpSpPr/>
          <p:nvPr/>
        </p:nvGrpSpPr>
        <p:grpSpPr>
          <a:xfrm>
            <a:off x="65989" y="0"/>
            <a:ext cx="1085425" cy="1528233"/>
            <a:chOff x="0" y="0"/>
            <a:chExt cx="814069" cy="1146175"/>
          </a:xfrm>
        </p:grpSpPr>
        <p:sp>
          <p:nvSpPr>
            <p:cNvPr id="4" name="object 3"/>
            <p:cNvSpPr/>
            <p:nvPr/>
          </p:nvSpPr>
          <p:spPr>
            <a:xfrm>
              <a:off x="284985" y="0"/>
              <a:ext cx="528955" cy="617220"/>
            </a:xfrm>
            <a:custGeom>
              <a:avLst/>
              <a:gdLst/>
              <a:ahLst/>
              <a:cxnLst/>
              <a:rect l="l" t="t" r="r" b="b"/>
              <a:pathLst>
                <a:path w="528955" h="617220">
                  <a:moveTo>
                    <a:pt x="0" y="72262"/>
                  </a:moveTo>
                  <a:lnTo>
                    <a:pt x="0" y="0"/>
                  </a:lnTo>
                  <a:lnTo>
                    <a:pt x="528740" y="0"/>
                  </a:lnTo>
                  <a:lnTo>
                    <a:pt x="528740" y="60963"/>
                  </a:lnTo>
                  <a:lnTo>
                    <a:pt x="52705" y="60963"/>
                  </a:lnTo>
                  <a:lnTo>
                    <a:pt x="38675" y="61682"/>
                  </a:lnTo>
                  <a:lnTo>
                    <a:pt x="25282" y="63783"/>
                  </a:lnTo>
                  <a:lnTo>
                    <a:pt x="12331" y="67313"/>
                  </a:lnTo>
                  <a:lnTo>
                    <a:pt x="0" y="72262"/>
                  </a:lnTo>
                  <a:close/>
                </a:path>
                <a:path w="528955" h="617220">
                  <a:moveTo>
                    <a:pt x="475134" y="298999"/>
                  </a:moveTo>
                  <a:lnTo>
                    <a:pt x="52705" y="298999"/>
                  </a:lnTo>
                  <a:lnTo>
                    <a:pt x="99152" y="289588"/>
                  </a:lnTo>
                  <a:lnTo>
                    <a:pt x="137140" y="263947"/>
                  </a:lnTo>
                  <a:lnTo>
                    <a:pt x="162781" y="225959"/>
                  </a:lnTo>
                  <a:lnTo>
                    <a:pt x="172192" y="179512"/>
                  </a:lnTo>
                  <a:lnTo>
                    <a:pt x="162781" y="133210"/>
                  </a:lnTo>
                  <a:lnTo>
                    <a:pt x="137140" y="95546"/>
                  </a:lnTo>
                  <a:lnTo>
                    <a:pt x="99152" y="70227"/>
                  </a:lnTo>
                  <a:lnTo>
                    <a:pt x="52705" y="60963"/>
                  </a:lnTo>
                  <a:lnTo>
                    <a:pt x="475134" y="60963"/>
                  </a:lnTo>
                  <a:lnTo>
                    <a:pt x="428670" y="70227"/>
                  </a:lnTo>
                  <a:lnTo>
                    <a:pt x="390685" y="95546"/>
                  </a:lnTo>
                  <a:lnTo>
                    <a:pt x="365052" y="133210"/>
                  </a:lnTo>
                  <a:lnTo>
                    <a:pt x="355646" y="179512"/>
                  </a:lnTo>
                  <a:lnTo>
                    <a:pt x="365052" y="225959"/>
                  </a:lnTo>
                  <a:lnTo>
                    <a:pt x="390685" y="263947"/>
                  </a:lnTo>
                  <a:lnTo>
                    <a:pt x="428670" y="289588"/>
                  </a:lnTo>
                  <a:lnTo>
                    <a:pt x="475134" y="298999"/>
                  </a:lnTo>
                  <a:close/>
                </a:path>
                <a:path w="528955" h="617220">
                  <a:moveTo>
                    <a:pt x="528740" y="73200"/>
                  </a:moveTo>
                  <a:lnTo>
                    <a:pt x="516262" y="67709"/>
                  </a:lnTo>
                  <a:lnTo>
                    <a:pt x="502993" y="63900"/>
                  </a:lnTo>
                  <a:lnTo>
                    <a:pt x="489195" y="61682"/>
                  </a:lnTo>
                  <a:lnTo>
                    <a:pt x="475134" y="60963"/>
                  </a:lnTo>
                  <a:lnTo>
                    <a:pt x="528740" y="60963"/>
                  </a:lnTo>
                  <a:lnTo>
                    <a:pt x="528740" y="73200"/>
                  </a:lnTo>
                  <a:close/>
                </a:path>
                <a:path w="528955" h="617220">
                  <a:moveTo>
                    <a:pt x="528740" y="298999"/>
                  </a:moveTo>
                  <a:lnTo>
                    <a:pt x="475134" y="298999"/>
                  </a:lnTo>
                  <a:lnTo>
                    <a:pt x="489195" y="298133"/>
                  </a:lnTo>
                  <a:lnTo>
                    <a:pt x="502993" y="295592"/>
                  </a:lnTo>
                  <a:lnTo>
                    <a:pt x="516262" y="291461"/>
                  </a:lnTo>
                  <a:lnTo>
                    <a:pt x="528740" y="285823"/>
                  </a:lnTo>
                  <a:lnTo>
                    <a:pt x="528740" y="298999"/>
                  </a:lnTo>
                  <a:close/>
                </a:path>
                <a:path w="528955" h="617220">
                  <a:moveTo>
                    <a:pt x="528740" y="443901"/>
                  </a:moveTo>
                  <a:lnTo>
                    <a:pt x="0" y="443901"/>
                  </a:lnTo>
                  <a:lnTo>
                    <a:pt x="0" y="286761"/>
                  </a:lnTo>
                  <a:lnTo>
                    <a:pt x="12331" y="291857"/>
                  </a:lnTo>
                  <a:lnTo>
                    <a:pt x="25282" y="295710"/>
                  </a:lnTo>
                  <a:lnTo>
                    <a:pt x="38768" y="298148"/>
                  </a:lnTo>
                  <a:lnTo>
                    <a:pt x="52705" y="298999"/>
                  </a:lnTo>
                  <a:lnTo>
                    <a:pt x="528740" y="298999"/>
                  </a:lnTo>
                  <a:lnTo>
                    <a:pt x="528740" y="443901"/>
                  </a:lnTo>
                  <a:close/>
                </a:path>
                <a:path w="528955" h="617220">
                  <a:moveTo>
                    <a:pt x="264388" y="616994"/>
                  </a:moveTo>
                  <a:lnTo>
                    <a:pt x="217925" y="607589"/>
                  </a:lnTo>
                  <a:lnTo>
                    <a:pt x="179939" y="581956"/>
                  </a:lnTo>
                  <a:lnTo>
                    <a:pt x="154306" y="543970"/>
                  </a:lnTo>
                  <a:lnTo>
                    <a:pt x="144901" y="497507"/>
                  </a:lnTo>
                  <a:lnTo>
                    <a:pt x="145767" y="483445"/>
                  </a:lnTo>
                  <a:lnTo>
                    <a:pt x="148308" y="469648"/>
                  </a:lnTo>
                  <a:lnTo>
                    <a:pt x="152439" y="456378"/>
                  </a:lnTo>
                  <a:lnTo>
                    <a:pt x="158077" y="443901"/>
                  </a:lnTo>
                  <a:lnTo>
                    <a:pt x="370700" y="443901"/>
                  </a:lnTo>
                  <a:lnTo>
                    <a:pt x="376322" y="456378"/>
                  </a:lnTo>
                  <a:lnTo>
                    <a:pt x="380455" y="469648"/>
                  </a:lnTo>
                  <a:lnTo>
                    <a:pt x="383005" y="483445"/>
                  </a:lnTo>
                  <a:lnTo>
                    <a:pt x="383876" y="497507"/>
                  </a:lnTo>
                  <a:lnTo>
                    <a:pt x="374465" y="543970"/>
                  </a:lnTo>
                  <a:lnTo>
                    <a:pt x="348824" y="581956"/>
                  </a:lnTo>
                  <a:lnTo>
                    <a:pt x="310836" y="607589"/>
                  </a:lnTo>
                  <a:lnTo>
                    <a:pt x="264388" y="616994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5" name="object 4"/>
            <p:cNvSpPr/>
            <p:nvPr/>
          </p:nvSpPr>
          <p:spPr>
            <a:xfrm>
              <a:off x="0" y="271686"/>
              <a:ext cx="285115" cy="874394"/>
            </a:xfrm>
            <a:custGeom>
              <a:avLst/>
              <a:gdLst/>
              <a:ahLst/>
              <a:cxnLst/>
              <a:rect l="l" t="t" r="r" b="b"/>
              <a:pathLst>
                <a:path w="285115" h="874394">
                  <a:moveTo>
                    <a:pt x="20651" y="874064"/>
                  </a:moveTo>
                  <a:lnTo>
                    <a:pt x="0" y="869881"/>
                  </a:lnTo>
                  <a:lnTo>
                    <a:pt x="0" y="4182"/>
                  </a:lnTo>
                  <a:lnTo>
                    <a:pt x="20651" y="0"/>
                  </a:lnTo>
                  <a:lnTo>
                    <a:pt x="67099" y="9410"/>
                  </a:lnTo>
                  <a:lnTo>
                    <a:pt x="105086" y="35052"/>
                  </a:lnTo>
                  <a:lnTo>
                    <a:pt x="130728" y="73039"/>
                  </a:lnTo>
                  <a:lnTo>
                    <a:pt x="140138" y="119487"/>
                  </a:lnTo>
                  <a:lnTo>
                    <a:pt x="139282" y="133408"/>
                  </a:lnTo>
                  <a:lnTo>
                    <a:pt x="136835" y="146895"/>
                  </a:lnTo>
                  <a:lnTo>
                    <a:pt x="132980" y="159855"/>
                  </a:lnTo>
                  <a:lnTo>
                    <a:pt x="127901" y="172192"/>
                  </a:lnTo>
                  <a:lnTo>
                    <a:pt x="285002" y="172192"/>
                  </a:lnTo>
                  <a:lnTo>
                    <a:pt x="285002" y="317056"/>
                  </a:lnTo>
                  <a:lnTo>
                    <a:pt x="230458" y="317056"/>
                  </a:lnTo>
                  <a:lnTo>
                    <a:pt x="184537" y="326467"/>
                  </a:lnTo>
                  <a:lnTo>
                    <a:pt x="146830" y="352108"/>
                  </a:lnTo>
                  <a:lnTo>
                    <a:pt x="121300" y="390096"/>
                  </a:lnTo>
                  <a:lnTo>
                    <a:pt x="111909" y="436544"/>
                  </a:lnTo>
                  <a:lnTo>
                    <a:pt x="121300" y="483007"/>
                  </a:lnTo>
                  <a:lnTo>
                    <a:pt x="146830" y="520993"/>
                  </a:lnTo>
                  <a:lnTo>
                    <a:pt x="184537" y="546626"/>
                  </a:lnTo>
                  <a:lnTo>
                    <a:pt x="230458" y="556031"/>
                  </a:lnTo>
                  <a:lnTo>
                    <a:pt x="285002" y="556031"/>
                  </a:lnTo>
                  <a:lnTo>
                    <a:pt x="285002" y="700933"/>
                  </a:lnTo>
                  <a:lnTo>
                    <a:pt x="126962" y="700933"/>
                  </a:lnTo>
                  <a:lnTo>
                    <a:pt x="132584" y="713279"/>
                  </a:lnTo>
                  <a:lnTo>
                    <a:pt x="136718" y="726333"/>
                  </a:lnTo>
                  <a:lnTo>
                    <a:pt x="139267" y="740097"/>
                  </a:lnTo>
                  <a:lnTo>
                    <a:pt x="140138" y="754576"/>
                  </a:lnTo>
                  <a:lnTo>
                    <a:pt x="130728" y="801024"/>
                  </a:lnTo>
                  <a:lnTo>
                    <a:pt x="105086" y="839011"/>
                  </a:lnTo>
                  <a:lnTo>
                    <a:pt x="67099" y="864653"/>
                  </a:lnTo>
                  <a:lnTo>
                    <a:pt x="20651" y="874064"/>
                  </a:lnTo>
                  <a:close/>
                </a:path>
                <a:path w="285115" h="874394">
                  <a:moveTo>
                    <a:pt x="285002" y="330232"/>
                  </a:moveTo>
                  <a:lnTo>
                    <a:pt x="272510" y="324610"/>
                  </a:lnTo>
                  <a:lnTo>
                    <a:pt x="259138" y="320477"/>
                  </a:lnTo>
                  <a:lnTo>
                    <a:pt x="245062" y="317927"/>
                  </a:lnTo>
                  <a:lnTo>
                    <a:pt x="230458" y="317056"/>
                  </a:lnTo>
                  <a:lnTo>
                    <a:pt x="285002" y="317056"/>
                  </a:lnTo>
                  <a:lnTo>
                    <a:pt x="285002" y="330232"/>
                  </a:lnTo>
                  <a:close/>
                </a:path>
                <a:path w="285115" h="874394">
                  <a:moveTo>
                    <a:pt x="285002" y="556031"/>
                  </a:moveTo>
                  <a:lnTo>
                    <a:pt x="230458" y="556031"/>
                  </a:lnTo>
                  <a:lnTo>
                    <a:pt x="245062" y="555165"/>
                  </a:lnTo>
                  <a:lnTo>
                    <a:pt x="259138" y="552624"/>
                  </a:lnTo>
                  <a:lnTo>
                    <a:pt x="272510" y="548493"/>
                  </a:lnTo>
                  <a:lnTo>
                    <a:pt x="285002" y="542855"/>
                  </a:lnTo>
                  <a:lnTo>
                    <a:pt x="285002" y="556031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" name="object 5"/>
            <p:cNvSpPr/>
            <p:nvPr/>
          </p:nvSpPr>
          <p:spPr>
            <a:xfrm>
              <a:off x="0" y="0"/>
              <a:ext cx="462280" cy="447675"/>
            </a:xfrm>
            <a:custGeom>
              <a:avLst/>
              <a:gdLst/>
              <a:ahLst/>
              <a:cxnLst/>
              <a:rect l="l" t="t" r="r" b="b"/>
              <a:pathLst>
                <a:path w="462280" h="447675">
                  <a:moveTo>
                    <a:pt x="413839" y="84493"/>
                  </a:moveTo>
                  <a:lnTo>
                    <a:pt x="20657" y="84493"/>
                  </a:lnTo>
                  <a:lnTo>
                    <a:pt x="65720" y="75419"/>
                  </a:lnTo>
                  <a:lnTo>
                    <a:pt x="102492" y="50731"/>
                  </a:lnTo>
                  <a:lnTo>
                    <a:pt x="127270" y="14224"/>
                  </a:lnTo>
                  <a:lnTo>
                    <a:pt x="130172" y="0"/>
                  </a:lnTo>
                  <a:lnTo>
                    <a:pt x="288762" y="0"/>
                  </a:lnTo>
                  <a:lnTo>
                    <a:pt x="288762" y="67562"/>
                  </a:lnTo>
                  <a:lnTo>
                    <a:pt x="388795" y="67562"/>
                  </a:lnTo>
                  <a:lnTo>
                    <a:pt x="413839" y="84493"/>
                  </a:lnTo>
                  <a:close/>
                </a:path>
                <a:path w="462280" h="447675">
                  <a:moveTo>
                    <a:pt x="388795" y="67562"/>
                  </a:moveTo>
                  <a:lnTo>
                    <a:pt x="288762" y="67562"/>
                  </a:lnTo>
                  <a:lnTo>
                    <a:pt x="300923" y="62614"/>
                  </a:lnTo>
                  <a:lnTo>
                    <a:pt x="313355" y="59083"/>
                  </a:lnTo>
                  <a:lnTo>
                    <a:pt x="325963" y="56968"/>
                  </a:lnTo>
                  <a:lnTo>
                    <a:pt x="338652" y="56263"/>
                  </a:lnTo>
                  <a:lnTo>
                    <a:pt x="386478" y="65996"/>
                  </a:lnTo>
                  <a:lnTo>
                    <a:pt x="388795" y="67562"/>
                  </a:lnTo>
                  <a:close/>
                </a:path>
                <a:path w="462280" h="447675">
                  <a:moveTo>
                    <a:pt x="0" y="278731"/>
                  </a:moveTo>
                  <a:lnTo>
                    <a:pt x="0" y="80285"/>
                  </a:lnTo>
                  <a:lnTo>
                    <a:pt x="20657" y="84493"/>
                  </a:lnTo>
                  <a:lnTo>
                    <a:pt x="413839" y="84493"/>
                  </a:lnTo>
                  <a:lnTo>
                    <a:pt x="425668" y="92489"/>
                  </a:lnTo>
                  <a:lnTo>
                    <a:pt x="452160" y="131678"/>
                  </a:lnTo>
                  <a:lnTo>
                    <a:pt x="461893" y="179505"/>
                  </a:lnTo>
                  <a:lnTo>
                    <a:pt x="452160" y="227347"/>
                  </a:lnTo>
                  <a:lnTo>
                    <a:pt x="425668" y="266535"/>
                  </a:lnTo>
                  <a:lnTo>
                    <a:pt x="413856" y="274516"/>
                  </a:lnTo>
                  <a:lnTo>
                    <a:pt x="20657" y="274516"/>
                  </a:lnTo>
                  <a:lnTo>
                    <a:pt x="0" y="278731"/>
                  </a:lnTo>
                  <a:close/>
                </a:path>
                <a:path w="462280" h="447675">
                  <a:moveTo>
                    <a:pt x="286885" y="447648"/>
                  </a:moveTo>
                  <a:lnTo>
                    <a:pt x="126029" y="447648"/>
                  </a:lnTo>
                  <a:lnTo>
                    <a:pt x="124115" y="446709"/>
                  </a:lnTo>
                  <a:lnTo>
                    <a:pt x="124115" y="445771"/>
                  </a:lnTo>
                  <a:lnTo>
                    <a:pt x="123176" y="444832"/>
                  </a:lnTo>
                  <a:lnTo>
                    <a:pt x="123176" y="442017"/>
                  </a:lnTo>
                  <a:lnTo>
                    <a:pt x="128814" y="429679"/>
                  </a:lnTo>
                  <a:lnTo>
                    <a:pt x="132946" y="416823"/>
                  </a:lnTo>
                  <a:lnTo>
                    <a:pt x="135487" y="403623"/>
                  </a:lnTo>
                  <a:lnTo>
                    <a:pt x="136353" y="390250"/>
                  </a:lnTo>
                  <a:lnTo>
                    <a:pt x="127270" y="345181"/>
                  </a:lnTo>
                  <a:lnTo>
                    <a:pt x="102492" y="308396"/>
                  </a:lnTo>
                  <a:lnTo>
                    <a:pt x="65720" y="283604"/>
                  </a:lnTo>
                  <a:lnTo>
                    <a:pt x="20657" y="274516"/>
                  </a:lnTo>
                  <a:lnTo>
                    <a:pt x="413856" y="274516"/>
                  </a:lnTo>
                  <a:lnTo>
                    <a:pt x="387359" y="292423"/>
                  </a:lnTo>
                  <a:lnTo>
                    <a:pt x="288762" y="292423"/>
                  </a:lnTo>
                  <a:lnTo>
                    <a:pt x="288762" y="445771"/>
                  </a:lnTo>
                  <a:lnTo>
                    <a:pt x="286885" y="447648"/>
                  </a:lnTo>
                  <a:close/>
                </a:path>
                <a:path w="462280" h="447675">
                  <a:moveTo>
                    <a:pt x="338652" y="302746"/>
                  </a:moveTo>
                  <a:lnTo>
                    <a:pt x="325963" y="302057"/>
                  </a:lnTo>
                  <a:lnTo>
                    <a:pt x="313355" y="300048"/>
                  </a:lnTo>
                  <a:lnTo>
                    <a:pt x="300923" y="296807"/>
                  </a:lnTo>
                  <a:lnTo>
                    <a:pt x="288762" y="292423"/>
                  </a:lnTo>
                  <a:lnTo>
                    <a:pt x="387359" y="292423"/>
                  </a:lnTo>
                  <a:lnTo>
                    <a:pt x="386478" y="293018"/>
                  </a:lnTo>
                  <a:lnTo>
                    <a:pt x="338652" y="302746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46" y="5278999"/>
            <a:ext cx="2298391" cy="157900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31458" y="0"/>
            <a:ext cx="2560542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2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847528" y="332656"/>
          <a:ext cx="8568952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5278999"/>
            <a:ext cx="2298391" cy="15790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31458" y="0"/>
            <a:ext cx="2560542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90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985639" y="0"/>
            <a:ext cx="1206500" cy="1493520"/>
            <a:chOff x="8239229" y="0"/>
            <a:chExt cx="904875" cy="1120140"/>
          </a:xfrm>
        </p:grpSpPr>
        <p:sp>
          <p:nvSpPr>
            <p:cNvPr id="3" name="object 3"/>
            <p:cNvSpPr/>
            <p:nvPr/>
          </p:nvSpPr>
          <p:spPr>
            <a:xfrm>
              <a:off x="8239229" y="0"/>
              <a:ext cx="485140" cy="635635"/>
            </a:xfrm>
            <a:custGeom>
              <a:avLst/>
              <a:gdLst/>
              <a:ahLst/>
              <a:cxnLst/>
              <a:rect l="l" t="t" r="r" b="b"/>
              <a:pathLst>
                <a:path w="485140" h="635635">
                  <a:moveTo>
                    <a:pt x="242332" y="635337"/>
                  </a:moveTo>
                  <a:lnTo>
                    <a:pt x="199753" y="626715"/>
                  </a:lnTo>
                  <a:lnTo>
                    <a:pt x="164930" y="603218"/>
                  </a:lnTo>
                  <a:lnTo>
                    <a:pt x="141424" y="568396"/>
                  </a:lnTo>
                  <a:lnTo>
                    <a:pt x="132797" y="525802"/>
                  </a:lnTo>
                  <a:lnTo>
                    <a:pt x="133595" y="512912"/>
                  </a:lnTo>
                  <a:lnTo>
                    <a:pt x="135933" y="500264"/>
                  </a:lnTo>
                  <a:lnTo>
                    <a:pt x="139722" y="488100"/>
                  </a:lnTo>
                  <a:lnTo>
                    <a:pt x="144876" y="476661"/>
                  </a:lnTo>
                  <a:lnTo>
                    <a:pt x="0" y="476661"/>
                  </a:lnTo>
                  <a:lnTo>
                    <a:pt x="0" y="331750"/>
                  </a:lnTo>
                  <a:lnTo>
                    <a:pt x="11438" y="336919"/>
                  </a:lnTo>
                  <a:lnTo>
                    <a:pt x="23602" y="340706"/>
                  </a:lnTo>
                  <a:lnTo>
                    <a:pt x="36250" y="343035"/>
                  </a:lnTo>
                  <a:lnTo>
                    <a:pt x="49140" y="343829"/>
                  </a:lnTo>
                  <a:lnTo>
                    <a:pt x="91734" y="335202"/>
                  </a:lnTo>
                  <a:lnTo>
                    <a:pt x="126556" y="311696"/>
                  </a:lnTo>
                  <a:lnTo>
                    <a:pt x="150054" y="276873"/>
                  </a:lnTo>
                  <a:lnTo>
                    <a:pt x="158676" y="234294"/>
                  </a:lnTo>
                  <a:lnTo>
                    <a:pt x="150054" y="191850"/>
                  </a:lnTo>
                  <a:lnTo>
                    <a:pt x="126556" y="157322"/>
                  </a:lnTo>
                  <a:lnTo>
                    <a:pt x="91734" y="134112"/>
                  </a:lnTo>
                  <a:lnTo>
                    <a:pt x="49140" y="125619"/>
                  </a:lnTo>
                  <a:lnTo>
                    <a:pt x="36250" y="126279"/>
                  </a:lnTo>
                  <a:lnTo>
                    <a:pt x="23602" y="128312"/>
                  </a:lnTo>
                  <a:lnTo>
                    <a:pt x="11438" y="131804"/>
                  </a:lnTo>
                  <a:lnTo>
                    <a:pt x="0" y="136838"/>
                  </a:lnTo>
                  <a:lnTo>
                    <a:pt x="0" y="0"/>
                  </a:lnTo>
                  <a:lnTo>
                    <a:pt x="484699" y="0"/>
                  </a:lnTo>
                  <a:lnTo>
                    <a:pt x="484699" y="135978"/>
                  </a:lnTo>
                  <a:lnTo>
                    <a:pt x="473395" y="131441"/>
                  </a:lnTo>
                  <a:lnTo>
                    <a:pt x="461523" y="128205"/>
                  </a:lnTo>
                  <a:lnTo>
                    <a:pt x="449160" y="126265"/>
                  </a:lnTo>
                  <a:lnTo>
                    <a:pt x="436384" y="125619"/>
                  </a:lnTo>
                  <a:lnTo>
                    <a:pt x="393805" y="134112"/>
                  </a:lnTo>
                  <a:lnTo>
                    <a:pt x="358982" y="157322"/>
                  </a:lnTo>
                  <a:lnTo>
                    <a:pt x="335476" y="191850"/>
                  </a:lnTo>
                  <a:lnTo>
                    <a:pt x="326849" y="234294"/>
                  </a:lnTo>
                  <a:lnTo>
                    <a:pt x="335476" y="276873"/>
                  </a:lnTo>
                  <a:lnTo>
                    <a:pt x="358982" y="311696"/>
                  </a:lnTo>
                  <a:lnTo>
                    <a:pt x="393805" y="335202"/>
                  </a:lnTo>
                  <a:lnTo>
                    <a:pt x="436384" y="343829"/>
                  </a:lnTo>
                  <a:lnTo>
                    <a:pt x="449160" y="343049"/>
                  </a:lnTo>
                  <a:lnTo>
                    <a:pt x="461523" y="340814"/>
                  </a:lnTo>
                  <a:lnTo>
                    <a:pt x="473395" y="337282"/>
                  </a:lnTo>
                  <a:lnTo>
                    <a:pt x="484699" y="332611"/>
                  </a:lnTo>
                  <a:lnTo>
                    <a:pt x="484699" y="476661"/>
                  </a:lnTo>
                  <a:lnTo>
                    <a:pt x="339788" y="476661"/>
                  </a:lnTo>
                  <a:lnTo>
                    <a:pt x="344957" y="488100"/>
                  </a:lnTo>
                  <a:lnTo>
                    <a:pt x="348744" y="500264"/>
                  </a:lnTo>
                  <a:lnTo>
                    <a:pt x="351073" y="512912"/>
                  </a:lnTo>
                  <a:lnTo>
                    <a:pt x="351867" y="525802"/>
                  </a:lnTo>
                  <a:lnTo>
                    <a:pt x="343245" y="568396"/>
                  </a:lnTo>
                  <a:lnTo>
                    <a:pt x="319747" y="603218"/>
                  </a:lnTo>
                  <a:lnTo>
                    <a:pt x="284925" y="626715"/>
                  </a:lnTo>
                  <a:lnTo>
                    <a:pt x="242332" y="635337"/>
                  </a:lnTo>
                  <a:close/>
                </a:path>
              </a:pathLst>
            </a:custGeom>
            <a:solidFill>
              <a:srgbClr val="E1C1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4" name="object 4"/>
            <p:cNvSpPr/>
            <p:nvPr/>
          </p:nvSpPr>
          <p:spPr>
            <a:xfrm>
              <a:off x="8723921" y="318806"/>
              <a:ext cx="420370" cy="801370"/>
            </a:xfrm>
            <a:custGeom>
              <a:avLst/>
              <a:gdLst/>
              <a:ahLst/>
              <a:cxnLst/>
              <a:rect l="l" t="t" r="r" b="b"/>
              <a:pathLst>
                <a:path w="420370" h="801369">
                  <a:moveTo>
                    <a:pt x="339822" y="157850"/>
                  </a:moveTo>
                  <a:lnTo>
                    <a:pt x="144016" y="157850"/>
                  </a:lnTo>
                  <a:lnTo>
                    <a:pt x="139359" y="146540"/>
                  </a:lnTo>
                  <a:lnTo>
                    <a:pt x="135825" y="134660"/>
                  </a:lnTo>
                  <a:lnTo>
                    <a:pt x="133582" y="122296"/>
                  </a:lnTo>
                  <a:lnTo>
                    <a:pt x="132797" y="109534"/>
                  </a:lnTo>
                  <a:lnTo>
                    <a:pt x="141424" y="66955"/>
                  </a:lnTo>
                  <a:lnTo>
                    <a:pt x="164930" y="32132"/>
                  </a:lnTo>
                  <a:lnTo>
                    <a:pt x="199753" y="8626"/>
                  </a:lnTo>
                  <a:lnTo>
                    <a:pt x="242332" y="0"/>
                  </a:lnTo>
                  <a:lnTo>
                    <a:pt x="284926" y="8626"/>
                  </a:lnTo>
                  <a:lnTo>
                    <a:pt x="319748" y="32132"/>
                  </a:lnTo>
                  <a:lnTo>
                    <a:pt x="343245" y="66955"/>
                  </a:lnTo>
                  <a:lnTo>
                    <a:pt x="351867" y="109534"/>
                  </a:lnTo>
                  <a:lnTo>
                    <a:pt x="351074" y="122296"/>
                  </a:lnTo>
                  <a:lnTo>
                    <a:pt x="348749" y="134660"/>
                  </a:lnTo>
                  <a:lnTo>
                    <a:pt x="344971" y="146540"/>
                  </a:lnTo>
                  <a:lnTo>
                    <a:pt x="339822" y="157850"/>
                  </a:lnTo>
                  <a:close/>
                </a:path>
                <a:path w="420370" h="801369">
                  <a:moveTo>
                    <a:pt x="0" y="302726"/>
                  </a:moveTo>
                  <a:lnTo>
                    <a:pt x="0" y="157850"/>
                  </a:lnTo>
                  <a:lnTo>
                    <a:pt x="420077" y="157850"/>
                  </a:lnTo>
                  <a:lnTo>
                    <a:pt x="420077" y="290647"/>
                  </a:lnTo>
                  <a:lnTo>
                    <a:pt x="50001" y="290647"/>
                  </a:lnTo>
                  <a:lnTo>
                    <a:pt x="36613" y="291446"/>
                  </a:lnTo>
                  <a:lnTo>
                    <a:pt x="23710" y="293783"/>
                  </a:lnTo>
                  <a:lnTo>
                    <a:pt x="11451" y="297572"/>
                  </a:lnTo>
                  <a:lnTo>
                    <a:pt x="0" y="302726"/>
                  </a:lnTo>
                  <a:close/>
                </a:path>
                <a:path w="420370" h="801369">
                  <a:moveTo>
                    <a:pt x="420077" y="509717"/>
                  </a:moveTo>
                  <a:lnTo>
                    <a:pt x="50001" y="509717"/>
                  </a:lnTo>
                  <a:lnTo>
                    <a:pt x="92097" y="501095"/>
                  </a:lnTo>
                  <a:lnTo>
                    <a:pt x="126664" y="477598"/>
                  </a:lnTo>
                  <a:lnTo>
                    <a:pt x="150067" y="442776"/>
                  </a:lnTo>
                  <a:lnTo>
                    <a:pt x="158676" y="400182"/>
                  </a:lnTo>
                  <a:lnTo>
                    <a:pt x="150067" y="357603"/>
                  </a:lnTo>
                  <a:lnTo>
                    <a:pt x="126664" y="322780"/>
                  </a:lnTo>
                  <a:lnTo>
                    <a:pt x="92097" y="299274"/>
                  </a:lnTo>
                  <a:lnTo>
                    <a:pt x="50001" y="290647"/>
                  </a:lnTo>
                  <a:lnTo>
                    <a:pt x="420077" y="290647"/>
                  </a:lnTo>
                  <a:lnTo>
                    <a:pt x="420077" y="293603"/>
                  </a:lnTo>
                  <a:lnTo>
                    <a:pt x="392085" y="299274"/>
                  </a:lnTo>
                  <a:lnTo>
                    <a:pt x="357261" y="322780"/>
                  </a:lnTo>
                  <a:lnTo>
                    <a:pt x="333756" y="357603"/>
                  </a:lnTo>
                  <a:lnTo>
                    <a:pt x="325129" y="400182"/>
                  </a:lnTo>
                  <a:lnTo>
                    <a:pt x="333756" y="442776"/>
                  </a:lnTo>
                  <a:lnTo>
                    <a:pt x="357261" y="477598"/>
                  </a:lnTo>
                  <a:lnTo>
                    <a:pt x="392085" y="501095"/>
                  </a:lnTo>
                  <a:lnTo>
                    <a:pt x="420077" y="506764"/>
                  </a:lnTo>
                  <a:lnTo>
                    <a:pt x="420077" y="509717"/>
                  </a:lnTo>
                  <a:close/>
                </a:path>
                <a:path w="420370" h="801369">
                  <a:moveTo>
                    <a:pt x="420077" y="642550"/>
                  </a:moveTo>
                  <a:lnTo>
                    <a:pt x="0" y="642550"/>
                  </a:lnTo>
                  <a:lnTo>
                    <a:pt x="0" y="497639"/>
                  </a:lnTo>
                  <a:lnTo>
                    <a:pt x="11451" y="502807"/>
                  </a:lnTo>
                  <a:lnTo>
                    <a:pt x="23710" y="506594"/>
                  </a:lnTo>
                  <a:lnTo>
                    <a:pt x="36613" y="508924"/>
                  </a:lnTo>
                  <a:lnTo>
                    <a:pt x="50001" y="509717"/>
                  </a:lnTo>
                  <a:lnTo>
                    <a:pt x="420077" y="509717"/>
                  </a:lnTo>
                  <a:lnTo>
                    <a:pt x="420077" y="642550"/>
                  </a:lnTo>
                  <a:close/>
                </a:path>
                <a:path w="420370" h="801369">
                  <a:moveTo>
                    <a:pt x="242332" y="801260"/>
                  </a:moveTo>
                  <a:lnTo>
                    <a:pt x="199753" y="792633"/>
                  </a:lnTo>
                  <a:lnTo>
                    <a:pt x="164930" y="769127"/>
                  </a:lnTo>
                  <a:lnTo>
                    <a:pt x="141424" y="734304"/>
                  </a:lnTo>
                  <a:lnTo>
                    <a:pt x="132797" y="691725"/>
                  </a:lnTo>
                  <a:lnTo>
                    <a:pt x="133595" y="678452"/>
                  </a:lnTo>
                  <a:lnTo>
                    <a:pt x="135933" y="665834"/>
                  </a:lnTo>
                  <a:lnTo>
                    <a:pt x="139722" y="653868"/>
                  </a:lnTo>
                  <a:lnTo>
                    <a:pt x="144876" y="642550"/>
                  </a:lnTo>
                  <a:lnTo>
                    <a:pt x="339822" y="642550"/>
                  </a:lnTo>
                  <a:lnTo>
                    <a:pt x="344971" y="653868"/>
                  </a:lnTo>
                  <a:lnTo>
                    <a:pt x="348749" y="665834"/>
                  </a:lnTo>
                  <a:lnTo>
                    <a:pt x="351074" y="678452"/>
                  </a:lnTo>
                  <a:lnTo>
                    <a:pt x="351867" y="691725"/>
                  </a:lnTo>
                  <a:lnTo>
                    <a:pt x="343245" y="734304"/>
                  </a:lnTo>
                  <a:lnTo>
                    <a:pt x="319748" y="769127"/>
                  </a:lnTo>
                  <a:lnTo>
                    <a:pt x="284926" y="792633"/>
                  </a:lnTo>
                  <a:lnTo>
                    <a:pt x="242332" y="801260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5" name="object 5"/>
            <p:cNvSpPr/>
            <p:nvPr/>
          </p:nvSpPr>
          <p:spPr>
            <a:xfrm>
              <a:off x="8561767" y="0"/>
              <a:ext cx="582295" cy="480695"/>
            </a:xfrm>
            <a:custGeom>
              <a:avLst/>
              <a:gdLst/>
              <a:ahLst/>
              <a:cxnLst/>
              <a:rect l="l" t="t" r="r" b="b"/>
              <a:pathLst>
                <a:path w="582295" h="480695">
                  <a:moveTo>
                    <a:pt x="352446" y="131674"/>
                  </a:moveTo>
                  <a:lnTo>
                    <a:pt x="158709" y="131674"/>
                  </a:lnTo>
                  <a:lnTo>
                    <a:pt x="158709" y="0"/>
                  </a:lnTo>
                  <a:lnTo>
                    <a:pt x="307704" y="0"/>
                  </a:lnTo>
                  <a:lnTo>
                    <a:pt x="305335" y="5347"/>
                  </a:lnTo>
                  <a:lnTo>
                    <a:pt x="301547" y="17175"/>
                  </a:lnTo>
                  <a:lnTo>
                    <a:pt x="299218" y="29326"/>
                  </a:lnTo>
                  <a:lnTo>
                    <a:pt x="298424" y="41961"/>
                  </a:lnTo>
                  <a:lnTo>
                    <a:pt x="306750" y="82779"/>
                  </a:lnTo>
                  <a:lnTo>
                    <a:pt x="329465" y="116245"/>
                  </a:lnTo>
                  <a:lnTo>
                    <a:pt x="352446" y="131674"/>
                  </a:lnTo>
                  <a:close/>
                </a:path>
                <a:path w="582295" h="480695">
                  <a:moveTo>
                    <a:pt x="582231" y="147194"/>
                  </a:moveTo>
                  <a:lnTo>
                    <a:pt x="404484" y="147194"/>
                  </a:lnTo>
                  <a:lnTo>
                    <a:pt x="445316" y="138877"/>
                  </a:lnTo>
                  <a:lnTo>
                    <a:pt x="478780" y="116245"/>
                  </a:lnTo>
                  <a:lnTo>
                    <a:pt x="501405" y="82779"/>
                  </a:lnTo>
                  <a:lnTo>
                    <a:pt x="509717" y="41961"/>
                  </a:lnTo>
                  <a:lnTo>
                    <a:pt x="509058" y="29326"/>
                  </a:lnTo>
                  <a:lnTo>
                    <a:pt x="507025" y="17175"/>
                  </a:lnTo>
                  <a:lnTo>
                    <a:pt x="503533" y="5347"/>
                  </a:lnTo>
                  <a:lnTo>
                    <a:pt x="501226" y="0"/>
                  </a:lnTo>
                  <a:lnTo>
                    <a:pt x="582231" y="0"/>
                  </a:lnTo>
                  <a:lnTo>
                    <a:pt x="582231" y="147194"/>
                  </a:lnTo>
                  <a:close/>
                </a:path>
                <a:path w="582295" h="480695">
                  <a:moveTo>
                    <a:pt x="112975" y="347269"/>
                  </a:moveTo>
                  <a:lnTo>
                    <a:pt x="69133" y="338351"/>
                  </a:lnTo>
                  <a:lnTo>
                    <a:pt x="33207" y="314073"/>
                  </a:lnTo>
                  <a:lnTo>
                    <a:pt x="8922" y="278149"/>
                  </a:lnTo>
                  <a:lnTo>
                    <a:pt x="0" y="234292"/>
                  </a:lnTo>
                  <a:lnTo>
                    <a:pt x="8922" y="190450"/>
                  </a:lnTo>
                  <a:lnTo>
                    <a:pt x="33207" y="154524"/>
                  </a:lnTo>
                  <a:lnTo>
                    <a:pt x="69133" y="130239"/>
                  </a:lnTo>
                  <a:lnTo>
                    <a:pt x="112975" y="121316"/>
                  </a:lnTo>
                  <a:lnTo>
                    <a:pt x="124607" y="121962"/>
                  </a:lnTo>
                  <a:lnTo>
                    <a:pt x="136165" y="123901"/>
                  </a:lnTo>
                  <a:lnTo>
                    <a:pt x="147562" y="127138"/>
                  </a:lnTo>
                  <a:lnTo>
                    <a:pt x="158709" y="131674"/>
                  </a:lnTo>
                  <a:lnTo>
                    <a:pt x="352446" y="131674"/>
                  </a:lnTo>
                  <a:lnTo>
                    <a:pt x="363174" y="138877"/>
                  </a:lnTo>
                  <a:lnTo>
                    <a:pt x="404484" y="147194"/>
                  </a:lnTo>
                  <a:lnTo>
                    <a:pt x="582231" y="147194"/>
                  </a:lnTo>
                  <a:lnTo>
                    <a:pt x="582231" y="321390"/>
                  </a:lnTo>
                  <a:lnTo>
                    <a:pt x="404484" y="321390"/>
                  </a:lnTo>
                  <a:lnTo>
                    <a:pt x="363174" y="329721"/>
                  </a:lnTo>
                  <a:lnTo>
                    <a:pt x="351183" y="337805"/>
                  </a:lnTo>
                  <a:lnTo>
                    <a:pt x="158709" y="337805"/>
                  </a:lnTo>
                  <a:lnTo>
                    <a:pt x="147562" y="341824"/>
                  </a:lnTo>
                  <a:lnTo>
                    <a:pt x="136165" y="344795"/>
                  </a:lnTo>
                  <a:lnTo>
                    <a:pt x="124607" y="346637"/>
                  </a:lnTo>
                  <a:lnTo>
                    <a:pt x="112975" y="347269"/>
                  </a:lnTo>
                  <a:close/>
                </a:path>
                <a:path w="582295" h="480695">
                  <a:moveTo>
                    <a:pt x="582231" y="480101"/>
                  </a:moveTo>
                  <a:lnTo>
                    <a:pt x="500219" y="480101"/>
                  </a:lnTo>
                  <a:lnTo>
                    <a:pt x="498499" y="478380"/>
                  </a:lnTo>
                  <a:lnTo>
                    <a:pt x="498499" y="477520"/>
                  </a:lnTo>
                  <a:lnTo>
                    <a:pt x="497638" y="475799"/>
                  </a:lnTo>
                  <a:lnTo>
                    <a:pt x="509717" y="427484"/>
                  </a:lnTo>
                  <a:lnTo>
                    <a:pt x="501405" y="386169"/>
                  </a:lnTo>
                  <a:lnTo>
                    <a:pt x="478780" y="352448"/>
                  </a:lnTo>
                  <a:lnTo>
                    <a:pt x="445316" y="329721"/>
                  </a:lnTo>
                  <a:lnTo>
                    <a:pt x="404484" y="321390"/>
                  </a:lnTo>
                  <a:lnTo>
                    <a:pt x="582231" y="321390"/>
                  </a:lnTo>
                  <a:lnTo>
                    <a:pt x="582231" y="480101"/>
                  </a:lnTo>
                  <a:close/>
                </a:path>
                <a:path w="582295" h="480695">
                  <a:moveTo>
                    <a:pt x="307888" y="480101"/>
                  </a:moveTo>
                  <a:lnTo>
                    <a:pt x="160430" y="480101"/>
                  </a:lnTo>
                  <a:lnTo>
                    <a:pt x="158709" y="478380"/>
                  </a:lnTo>
                  <a:lnTo>
                    <a:pt x="158709" y="337805"/>
                  </a:lnTo>
                  <a:lnTo>
                    <a:pt x="351183" y="337805"/>
                  </a:lnTo>
                  <a:lnTo>
                    <a:pt x="329465" y="352448"/>
                  </a:lnTo>
                  <a:lnTo>
                    <a:pt x="306750" y="386169"/>
                  </a:lnTo>
                  <a:lnTo>
                    <a:pt x="298424" y="427484"/>
                  </a:lnTo>
                  <a:lnTo>
                    <a:pt x="299218" y="439743"/>
                  </a:lnTo>
                  <a:lnTo>
                    <a:pt x="301547" y="451844"/>
                  </a:lnTo>
                  <a:lnTo>
                    <a:pt x="305335" y="463629"/>
                  </a:lnTo>
                  <a:lnTo>
                    <a:pt x="310503" y="474939"/>
                  </a:lnTo>
                  <a:lnTo>
                    <a:pt x="310503" y="477520"/>
                  </a:lnTo>
                  <a:lnTo>
                    <a:pt x="309643" y="478380"/>
                  </a:lnTo>
                  <a:lnTo>
                    <a:pt x="309643" y="479241"/>
                  </a:lnTo>
                  <a:lnTo>
                    <a:pt x="307888" y="480101"/>
                  </a:lnTo>
                  <a:close/>
                </a:path>
              </a:pathLst>
            </a:custGeom>
            <a:solidFill>
              <a:srgbClr val="CEF4FC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-6898" y="5352735"/>
            <a:ext cx="871220" cy="1515533"/>
            <a:chOff x="-5174" y="4014551"/>
            <a:chExt cx="653415" cy="1136650"/>
          </a:xfrm>
        </p:grpSpPr>
        <p:sp>
          <p:nvSpPr>
            <p:cNvPr id="7" name="object 7"/>
            <p:cNvSpPr/>
            <p:nvPr/>
          </p:nvSpPr>
          <p:spPr>
            <a:xfrm>
              <a:off x="-411" y="4019313"/>
              <a:ext cx="482600" cy="809625"/>
            </a:xfrm>
            <a:custGeom>
              <a:avLst/>
              <a:gdLst/>
              <a:ahLst/>
              <a:cxnLst/>
              <a:rect l="l" t="t" r="r" b="b"/>
              <a:pathLst>
                <a:path w="482600" h="809625">
                  <a:moveTo>
                    <a:pt x="295454" y="162349"/>
                  </a:moveTo>
                  <a:lnTo>
                    <a:pt x="186702" y="162349"/>
                  </a:lnTo>
                  <a:lnTo>
                    <a:pt x="186702" y="151229"/>
                  </a:lnTo>
                  <a:lnTo>
                    <a:pt x="183922" y="145669"/>
                  </a:lnTo>
                  <a:lnTo>
                    <a:pt x="183922" y="142889"/>
                  </a:lnTo>
                  <a:lnTo>
                    <a:pt x="181142" y="140109"/>
                  </a:lnTo>
                  <a:lnTo>
                    <a:pt x="181142" y="137329"/>
                  </a:lnTo>
                  <a:lnTo>
                    <a:pt x="178362" y="137329"/>
                  </a:lnTo>
                  <a:lnTo>
                    <a:pt x="178362" y="134549"/>
                  </a:lnTo>
                  <a:lnTo>
                    <a:pt x="175582" y="131769"/>
                  </a:lnTo>
                  <a:lnTo>
                    <a:pt x="170022" y="123318"/>
                  </a:lnTo>
                  <a:lnTo>
                    <a:pt x="167242" y="117758"/>
                  </a:lnTo>
                  <a:lnTo>
                    <a:pt x="164462" y="109418"/>
                  </a:lnTo>
                  <a:lnTo>
                    <a:pt x="161248" y="100643"/>
                  </a:lnTo>
                  <a:lnTo>
                    <a:pt x="159597" y="91335"/>
                  </a:lnTo>
                  <a:lnTo>
                    <a:pt x="158989" y="82007"/>
                  </a:lnTo>
                  <a:lnTo>
                    <a:pt x="158902" y="67608"/>
                  </a:lnTo>
                  <a:lnTo>
                    <a:pt x="161682" y="62048"/>
                  </a:lnTo>
                  <a:lnTo>
                    <a:pt x="161682" y="59268"/>
                  </a:lnTo>
                  <a:lnTo>
                    <a:pt x="164462" y="53708"/>
                  </a:lnTo>
                  <a:lnTo>
                    <a:pt x="164462" y="50928"/>
                  </a:lnTo>
                  <a:lnTo>
                    <a:pt x="167242" y="45368"/>
                  </a:lnTo>
                  <a:lnTo>
                    <a:pt x="170022" y="39697"/>
                  </a:lnTo>
                  <a:lnTo>
                    <a:pt x="172802" y="34137"/>
                  </a:lnTo>
                  <a:lnTo>
                    <a:pt x="178362" y="28577"/>
                  </a:lnTo>
                  <a:lnTo>
                    <a:pt x="178362" y="25797"/>
                  </a:lnTo>
                  <a:lnTo>
                    <a:pt x="181142" y="25797"/>
                  </a:lnTo>
                  <a:lnTo>
                    <a:pt x="183922" y="23017"/>
                  </a:lnTo>
                  <a:lnTo>
                    <a:pt x="193278" y="15242"/>
                  </a:lnTo>
                  <a:lnTo>
                    <a:pt x="231292" y="778"/>
                  </a:lnTo>
                  <a:lnTo>
                    <a:pt x="239076" y="0"/>
                  </a:lnTo>
                  <a:lnTo>
                    <a:pt x="242857" y="0"/>
                  </a:lnTo>
                  <a:lnTo>
                    <a:pt x="290116" y="15942"/>
                  </a:lnTo>
                  <a:lnTo>
                    <a:pt x="317693" y="56488"/>
                  </a:lnTo>
                  <a:lnTo>
                    <a:pt x="323253" y="81508"/>
                  </a:lnTo>
                  <a:lnTo>
                    <a:pt x="322775" y="88261"/>
                  </a:lnTo>
                  <a:lnTo>
                    <a:pt x="306573" y="131769"/>
                  </a:lnTo>
                  <a:lnTo>
                    <a:pt x="303793" y="134549"/>
                  </a:lnTo>
                  <a:lnTo>
                    <a:pt x="295454" y="151229"/>
                  </a:lnTo>
                  <a:lnTo>
                    <a:pt x="295454" y="162349"/>
                  </a:lnTo>
                  <a:close/>
                </a:path>
                <a:path w="482600" h="809625">
                  <a:moveTo>
                    <a:pt x="2779" y="349051"/>
                  </a:moveTo>
                  <a:lnTo>
                    <a:pt x="0" y="349051"/>
                  </a:lnTo>
                  <a:lnTo>
                    <a:pt x="0" y="162349"/>
                  </a:lnTo>
                  <a:lnTo>
                    <a:pt x="482156" y="162349"/>
                  </a:lnTo>
                  <a:lnTo>
                    <a:pt x="482156" y="321251"/>
                  </a:lnTo>
                  <a:lnTo>
                    <a:pt x="398534" y="321251"/>
                  </a:lnTo>
                  <a:lnTo>
                    <a:pt x="388889" y="323364"/>
                  </a:lnTo>
                  <a:lnTo>
                    <a:pt x="80507" y="323364"/>
                  </a:lnTo>
                  <a:lnTo>
                    <a:pt x="67090" y="324342"/>
                  </a:lnTo>
                  <a:lnTo>
                    <a:pt x="54487" y="327187"/>
                  </a:lnTo>
                  <a:lnTo>
                    <a:pt x="43134" y="331762"/>
                  </a:lnTo>
                  <a:lnTo>
                    <a:pt x="33470" y="337931"/>
                  </a:lnTo>
                  <a:lnTo>
                    <a:pt x="25547" y="343187"/>
                  </a:lnTo>
                  <a:lnTo>
                    <a:pt x="18125" y="346619"/>
                  </a:lnTo>
                  <a:lnTo>
                    <a:pt x="10702" y="348486"/>
                  </a:lnTo>
                  <a:lnTo>
                    <a:pt x="2779" y="349051"/>
                  </a:lnTo>
                  <a:close/>
                </a:path>
                <a:path w="482600" h="809625">
                  <a:moveTo>
                    <a:pt x="482156" y="349051"/>
                  </a:moveTo>
                  <a:lnTo>
                    <a:pt x="473407" y="348486"/>
                  </a:lnTo>
                  <a:lnTo>
                    <a:pt x="464378" y="346619"/>
                  </a:lnTo>
                  <a:lnTo>
                    <a:pt x="455869" y="343187"/>
                  </a:lnTo>
                  <a:lnTo>
                    <a:pt x="448685" y="337931"/>
                  </a:lnTo>
                  <a:lnTo>
                    <a:pt x="437620" y="331762"/>
                  </a:lnTo>
                  <a:lnTo>
                    <a:pt x="425695" y="326464"/>
                  </a:lnTo>
                  <a:lnTo>
                    <a:pt x="412625" y="322685"/>
                  </a:lnTo>
                  <a:lnTo>
                    <a:pt x="398534" y="321251"/>
                  </a:lnTo>
                  <a:lnTo>
                    <a:pt x="482156" y="321251"/>
                  </a:lnTo>
                  <a:lnTo>
                    <a:pt x="482156" y="349051"/>
                  </a:lnTo>
                  <a:close/>
                </a:path>
                <a:path w="482600" h="809625">
                  <a:moveTo>
                    <a:pt x="390195" y="485714"/>
                  </a:moveTo>
                  <a:lnTo>
                    <a:pt x="80841" y="485714"/>
                  </a:lnTo>
                  <a:lnTo>
                    <a:pt x="115846" y="478396"/>
                  </a:lnTo>
                  <a:lnTo>
                    <a:pt x="143543" y="458526"/>
                  </a:lnTo>
                  <a:lnTo>
                    <a:pt x="160794" y="429232"/>
                  </a:lnTo>
                  <a:lnTo>
                    <a:pt x="164462" y="393641"/>
                  </a:lnTo>
                  <a:lnTo>
                    <a:pt x="155886" y="367910"/>
                  </a:lnTo>
                  <a:lnTo>
                    <a:pt x="117800" y="330999"/>
                  </a:lnTo>
                  <a:lnTo>
                    <a:pt x="84288" y="323364"/>
                  </a:lnTo>
                  <a:lnTo>
                    <a:pt x="388889" y="323364"/>
                  </a:lnTo>
                  <a:lnTo>
                    <a:pt x="365137" y="328568"/>
                  </a:lnTo>
                  <a:lnTo>
                    <a:pt x="338265" y="348425"/>
                  </a:lnTo>
                  <a:lnTo>
                    <a:pt x="321318" y="377686"/>
                  </a:lnTo>
                  <a:lnTo>
                    <a:pt x="317693" y="413213"/>
                  </a:lnTo>
                  <a:lnTo>
                    <a:pt x="326269" y="440210"/>
                  </a:lnTo>
                  <a:lnTo>
                    <a:pt x="342435" y="461973"/>
                  </a:lnTo>
                  <a:lnTo>
                    <a:pt x="364355" y="477482"/>
                  </a:lnTo>
                  <a:lnTo>
                    <a:pt x="390195" y="485714"/>
                  </a:lnTo>
                  <a:close/>
                </a:path>
                <a:path w="482600" h="809625">
                  <a:moveTo>
                    <a:pt x="482156" y="644505"/>
                  </a:moveTo>
                  <a:lnTo>
                    <a:pt x="0" y="644505"/>
                  </a:lnTo>
                  <a:lnTo>
                    <a:pt x="0" y="457803"/>
                  </a:lnTo>
                  <a:lnTo>
                    <a:pt x="2779" y="457803"/>
                  </a:lnTo>
                  <a:lnTo>
                    <a:pt x="10702" y="458759"/>
                  </a:lnTo>
                  <a:lnTo>
                    <a:pt x="18125" y="461278"/>
                  </a:lnTo>
                  <a:lnTo>
                    <a:pt x="25547" y="464840"/>
                  </a:lnTo>
                  <a:lnTo>
                    <a:pt x="33470" y="468923"/>
                  </a:lnTo>
                  <a:lnTo>
                    <a:pt x="44375" y="476238"/>
                  </a:lnTo>
                  <a:lnTo>
                    <a:pt x="56071" y="481488"/>
                  </a:lnTo>
                  <a:lnTo>
                    <a:pt x="68310" y="484654"/>
                  </a:lnTo>
                  <a:lnTo>
                    <a:pt x="80841" y="485714"/>
                  </a:lnTo>
                  <a:lnTo>
                    <a:pt x="390195" y="485714"/>
                  </a:lnTo>
                  <a:lnTo>
                    <a:pt x="393864" y="486159"/>
                  </a:lnTo>
                  <a:lnTo>
                    <a:pt x="397534" y="486381"/>
                  </a:lnTo>
                  <a:lnTo>
                    <a:pt x="482156" y="486381"/>
                  </a:lnTo>
                  <a:lnTo>
                    <a:pt x="482156" y="644505"/>
                  </a:lnTo>
                  <a:close/>
                </a:path>
                <a:path w="482600" h="809625">
                  <a:moveTo>
                    <a:pt x="482156" y="486381"/>
                  </a:moveTo>
                  <a:lnTo>
                    <a:pt x="401092" y="486381"/>
                  </a:lnTo>
                  <a:lnTo>
                    <a:pt x="414080" y="485295"/>
                  </a:lnTo>
                  <a:lnTo>
                    <a:pt x="426348" y="482030"/>
                  </a:lnTo>
                  <a:lnTo>
                    <a:pt x="437886" y="476576"/>
                  </a:lnTo>
                  <a:lnTo>
                    <a:pt x="448685" y="468923"/>
                  </a:lnTo>
                  <a:lnTo>
                    <a:pt x="457042" y="464840"/>
                  </a:lnTo>
                  <a:lnTo>
                    <a:pt x="465420" y="461278"/>
                  </a:lnTo>
                  <a:lnTo>
                    <a:pt x="473798" y="458759"/>
                  </a:lnTo>
                  <a:lnTo>
                    <a:pt x="482156" y="457803"/>
                  </a:lnTo>
                  <a:lnTo>
                    <a:pt x="482156" y="486381"/>
                  </a:lnTo>
                  <a:close/>
                </a:path>
                <a:path w="482600" h="809625">
                  <a:moveTo>
                    <a:pt x="246749" y="809190"/>
                  </a:moveTo>
                  <a:lnTo>
                    <a:pt x="244747" y="809190"/>
                  </a:lnTo>
                  <a:lnTo>
                    <a:pt x="215240" y="804309"/>
                  </a:lnTo>
                  <a:lnTo>
                    <a:pt x="190496" y="790578"/>
                  </a:lnTo>
                  <a:lnTo>
                    <a:pt x="172112" y="769362"/>
                  </a:lnTo>
                  <a:lnTo>
                    <a:pt x="161682" y="742026"/>
                  </a:lnTo>
                  <a:lnTo>
                    <a:pt x="158902" y="739246"/>
                  </a:lnTo>
                  <a:lnTo>
                    <a:pt x="158902" y="714226"/>
                  </a:lnTo>
                  <a:lnTo>
                    <a:pt x="161682" y="708666"/>
                  </a:lnTo>
                  <a:lnTo>
                    <a:pt x="161682" y="705886"/>
                  </a:lnTo>
                  <a:lnTo>
                    <a:pt x="164462" y="700215"/>
                  </a:lnTo>
                  <a:lnTo>
                    <a:pt x="170022" y="683536"/>
                  </a:lnTo>
                  <a:lnTo>
                    <a:pt x="175582" y="677976"/>
                  </a:lnTo>
                  <a:lnTo>
                    <a:pt x="181142" y="666856"/>
                  </a:lnTo>
                  <a:lnTo>
                    <a:pt x="183922" y="661185"/>
                  </a:lnTo>
                  <a:lnTo>
                    <a:pt x="183922" y="658405"/>
                  </a:lnTo>
                  <a:lnTo>
                    <a:pt x="186702" y="652845"/>
                  </a:lnTo>
                  <a:lnTo>
                    <a:pt x="186702" y="644505"/>
                  </a:lnTo>
                  <a:lnTo>
                    <a:pt x="295454" y="644505"/>
                  </a:lnTo>
                  <a:lnTo>
                    <a:pt x="295454" y="652845"/>
                  </a:lnTo>
                  <a:lnTo>
                    <a:pt x="298234" y="658405"/>
                  </a:lnTo>
                  <a:lnTo>
                    <a:pt x="298234" y="664076"/>
                  </a:lnTo>
                  <a:lnTo>
                    <a:pt x="301013" y="672416"/>
                  </a:lnTo>
                  <a:lnTo>
                    <a:pt x="306573" y="677976"/>
                  </a:lnTo>
                  <a:lnTo>
                    <a:pt x="312264" y="685188"/>
                  </a:lnTo>
                  <a:lnTo>
                    <a:pt x="316651" y="693974"/>
                  </a:lnTo>
                  <a:lnTo>
                    <a:pt x="319474" y="703824"/>
                  </a:lnTo>
                  <a:lnTo>
                    <a:pt x="320473" y="714226"/>
                  </a:lnTo>
                  <a:lnTo>
                    <a:pt x="323253" y="719786"/>
                  </a:lnTo>
                  <a:lnTo>
                    <a:pt x="323253" y="736466"/>
                  </a:lnTo>
                  <a:lnTo>
                    <a:pt x="320473" y="739246"/>
                  </a:lnTo>
                  <a:lnTo>
                    <a:pt x="320473" y="750477"/>
                  </a:lnTo>
                  <a:lnTo>
                    <a:pt x="309206" y="771735"/>
                  </a:lnTo>
                  <a:lnTo>
                    <a:pt x="292965" y="789105"/>
                  </a:lnTo>
                  <a:lnTo>
                    <a:pt x="273077" y="801783"/>
                  </a:lnTo>
                  <a:lnTo>
                    <a:pt x="250863" y="808967"/>
                  </a:lnTo>
                  <a:lnTo>
                    <a:pt x="246749" y="809190"/>
                  </a:lnTo>
                  <a:close/>
                </a:path>
              </a:pathLst>
            </a:custGeom>
            <a:solidFill>
              <a:srgbClr val="FF9F9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8" name="object 8"/>
            <p:cNvSpPr/>
            <p:nvPr/>
          </p:nvSpPr>
          <p:spPr>
            <a:xfrm>
              <a:off x="-411" y="4019313"/>
              <a:ext cx="482600" cy="809625"/>
            </a:xfrm>
            <a:custGeom>
              <a:avLst/>
              <a:gdLst/>
              <a:ahLst/>
              <a:cxnLst/>
              <a:rect l="l" t="t" r="r" b="b"/>
              <a:pathLst>
                <a:path w="482600" h="809625">
                  <a:moveTo>
                    <a:pt x="242857" y="0"/>
                  </a:moveTo>
                  <a:lnTo>
                    <a:pt x="239076" y="0"/>
                  </a:lnTo>
                  <a:lnTo>
                    <a:pt x="235184" y="222"/>
                  </a:lnTo>
                  <a:lnTo>
                    <a:pt x="193278" y="15242"/>
                  </a:lnTo>
                  <a:lnTo>
                    <a:pt x="181142" y="25797"/>
                  </a:lnTo>
                  <a:lnTo>
                    <a:pt x="178362" y="25797"/>
                  </a:lnTo>
                  <a:lnTo>
                    <a:pt x="178362" y="28577"/>
                  </a:lnTo>
                  <a:lnTo>
                    <a:pt x="172802" y="34137"/>
                  </a:lnTo>
                  <a:lnTo>
                    <a:pt x="170022" y="39697"/>
                  </a:lnTo>
                  <a:lnTo>
                    <a:pt x="167242" y="45368"/>
                  </a:lnTo>
                  <a:lnTo>
                    <a:pt x="164462" y="50928"/>
                  </a:lnTo>
                  <a:lnTo>
                    <a:pt x="164462" y="53708"/>
                  </a:lnTo>
                  <a:lnTo>
                    <a:pt x="161682" y="59268"/>
                  </a:lnTo>
                  <a:lnTo>
                    <a:pt x="161682" y="62048"/>
                  </a:lnTo>
                  <a:lnTo>
                    <a:pt x="158902" y="67608"/>
                  </a:lnTo>
                  <a:lnTo>
                    <a:pt x="158902" y="73168"/>
                  </a:lnTo>
                  <a:lnTo>
                    <a:pt x="158989" y="82007"/>
                  </a:lnTo>
                  <a:lnTo>
                    <a:pt x="159597" y="91335"/>
                  </a:lnTo>
                  <a:lnTo>
                    <a:pt x="161248" y="100643"/>
                  </a:lnTo>
                  <a:lnTo>
                    <a:pt x="164462" y="109418"/>
                  </a:lnTo>
                  <a:lnTo>
                    <a:pt x="167242" y="117758"/>
                  </a:lnTo>
                  <a:lnTo>
                    <a:pt x="170022" y="123318"/>
                  </a:lnTo>
                  <a:lnTo>
                    <a:pt x="175582" y="131769"/>
                  </a:lnTo>
                  <a:lnTo>
                    <a:pt x="178362" y="134549"/>
                  </a:lnTo>
                  <a:lnTo>
                    <a:pt x="178362" y="137329"/>
                  </a:lnTo>
                  <a:lnTo>
                    <a:pt x="181142" y="137329"/>
                  </a:lnTo>
                  <a:lnTo>
                    <a:pt x="181142" y="140109"/>
                  </a:lnTo>
                  <a:lnTo>
                    <a:pt x="183922" y="142889"/>
                  </a:lnTo>
                  <a:lnTo>
                    <a:pt x="183922" y="145669"/>
                  </a:lnTo>
                  <a:lnTo>
                    <a:pt x="186702" y="151229"/>
                  </a:lnTo>
                  <a:lnTo>
                    <a:pt x="186702" y="156789"/>
                  </a:lnTo>
                  <a:lnTo>
                    <a:pt x="186702" y="162349"/>
                  </a:lnTo>
                  <a:lnTo>
                    <a:pt x="0" y="162349"/>
                  </a:lnTo>
                  <a:lnTo>
                    <a:pt x="0" y="349051"/>
                  </a:lnTo>
                  <a:lnTo>
                    <a:pt x="2779" y="349051"/>
                  </a:lnTo>
                  <a:lnTo>
                    <a:pt x="10702" y="348486"/>
                  </a:lnTo>
                  <a:lnTo>
                    <a:pt x="18125" y="346619"/>
                  </a:lnTo>
                  <a:lnTo>
                    <a:pt x="25547" y="343187"/>
                  </a:lnTo>
                  <a:lnTo>
                    <a:pt x="33470" y="337931"/>
                  </a:lnTo>
                  <a:lnTo>
                    <a:pt x="43134" y="331762"/>
                  </a:lnTo>
                  <a:lnTo>
                    <a:pt x="54487" y="327187"/>
                  </a:lnTo>
                  <a:lnTo>
                    <a:pt x="67090" y="324342"/>
                  </a:lnTo>
                  <a:lnTo>
                    <a:pt x="80507" y="323364"/>
                  </a:lnTo>
                  <a:lnTo>
                    <a:pt x="84288" y="323364"/>
                  </a:lnTo>
                  <a:lnTo>
                    <a:pt x="139720" y="346327"/>
                  </a:lnTo>
                  <a:lnTo>
                    <a:pt x="164462" y="393641"/>
                  </a:lnTo>
                  <a:lnTo>
                    <a:pt x="160794" y="429232"/>
                  </a:lnTo>
                  <a:lnTo>
                    <a:pt x="143543" y="458526"/>
                  </a:lnTo>
                  <a:lnTo>
                    <a:pt x="115846" y="478396"/>
                  </a:lnTo>
                  <a:lnTo>
                    <a:pt x="80841" y="485714"/>
                  </a:lnTo>
                  <a:lnTo>
                    <a:pt x="68310" y="484654"/>
                  </a:lnTo>
                  <a:lnTo>
                    <a:pt x="56071" y="481488"/>
                  </a:lnTo>
                  <a:lnTo>
                    <a:pt x="44375" y="476238"/>
                  </a:lnTo>
                  <a:lnTo>
                    <a:pt x="33470" y="468923"/>
                  </a:lnTo>
                  <a:lnTo>
                    <a:pt x="25547" y="464840"/>
                  </a:lnTo>
                  <a:lnTo>
                    <a:pt x="18125" y="461278"/>
                  </a:lnTo>
                  <a:lnTo>
                    <a:pt x="10702" y="458759"/>
                  </a:lnTo>
                  <a:lnTo>
                    <a:pt x="2779" y="457803"/>
                  </a:lnTo>
                  <a:lnTo>
                    <a:pt x="0" y="457803"/>
                  </a:lnTo>
                  <a:lnTo>
                    <a:pt x="0" y="644505"/>
                  </a:lnTo>
                  <a:lnTo>
                    <a:pt x="186702" y="644505"/>
                  </a:lnTo>
                  <a:lnTo>
                    <a:pt x="186702" y="650065"/>
                  </a:lnTo>
                  <a:lnTo>
                    <a:pt x="186702" y="652845"/>
                  </a:lnTo>
                  <a:lnTo>
                    <a:pt x="183922" y="658405"/>
                  </a:lnTo>
                  <a:lnTo>
                    <a:pt x="183922" y="661185"/>
                  </a:lnTo>
                  <a:lnTo>
                    <a:pt x="181142" y="666856"/>
                  </a:lnTo>
                  <a:lnTo>
                    <a:pt x="178362" y="672416"/>
                  </a:lnTo>
                  <a:lnTo>
                    <a:pt x="175582" y="677976"/>
                  </a:lnTo>
                  <a:lnTo>
                    <a:pt x="170022" y="683536"/>
                  </a:lnTo>
                  <a:lnTo>
                    <a:pt x="167242" y="691876"/>
                  </a:lnTo>
                  <a:lnTo>
                    <a:pt x="164462" y="700215"/>
                  </a:lnTo>
                  <a:lnTo>
                    <a:pt x="161682" y="705886"/>
                  </a:lnTo>
                  <a:lnTo>
                    <a:pt x="161682" y="708666"/>
                  </a:lnTo>
                  <a:lnTo>
                    <a:pt x="158902" y="714226"/>
                  </a:lnTo>
                  <a:lnTo>
                    <a:pt x="158902" y="717006"/>
                  </a:lnTo>
                  <a:lnTo>
                    <a:pt x="158902" y="722566"/>
                  </a:lnTo>
                  <a:lnTo>
                    <a:pt x="158902" y="728126"/>
                  </a:lnTo>
                  <a:lnTo>
                    <a:pt x="158902" y="733686"/>
                  </a:lnTo>
                  <a:lnTo>
                    <a:pt x="158902" y="739246"/>
                  </a:lnTo>
                  <a:lnTo>
                    <a:pt x="161682" y="742026"/>
                  </a:lnTo>
                  <a:lnTo>
                    <a:pt x="172112" y="769362"/>
                  </a:lnTo>
                  <a:lnTo>
                    <a:pt x="190496" y="790578"/>
                  </a:lnTo>
                  <a:lnTo>
                    <a:pt x="215240" y="804309"/>
                  </a:lnTo>
                  <a:lnTo>
                    <a:pt x="244747" y="809190"/>
                  </a:lnTo>
                  <a:lnTo>
                    <a:pt x="246749" y="809190"/>
                  </a:lnTo>
                  <a:lnTo>
                    <a:pt x="248750" y="809079"/>
                  </a:lnTo>
                  <a:lnTo>
                    <a:pt x="250863" y="808967"/>
                  </a:lnTo>
                  <a:lnTo>
                    <a:pt x="273077" y="801783"/>
                  </a:lnTo>
                  <a:lnTo>
                    <a:pt x="292965" y="789105"/>
                  </a:lnTo>
                  <a:lnTo>
                    <a:pt x="309206" y="771735"/>
                  </a:lnTo>
                  <a:lnTo>
                    <a:pt x="320473" y="750477"/>
                  </a:lnTo>
                  <a:lnTo>
                    <a:pt x="320473" y="747586"/>
                  </a:lnTo>
                  <a:lnTo>
                    <a:pt x="320473" y="744806"/>
                  </a:lnTo>
                  <a:lnTo>
                    <a:pt x="320473" y="742026"/>
                  </a:lnTo>
                  <a:lnTo>
                    <a:pt x="320473" y="739246"/>
                  </a:lnTo>
                  <a:lnTo>
                    <a:pt x="323253" y="736466"/>
                  </a:lnTo>
                  <a:lnTo>
                    <a:pt x="323253" y="728126"/>
                  </a:lnTo>
                  <a:lnTo>
                    <a:pt x="323253" y="719786"/>
                  </a:lnTo>
                  <a:lnTo>
                    <a:pt x="320473" y="714226"/>
                  </a:lnTo>
                  <a:lnTo>
                    <a:pt x="306573" y="677976"/>
                  </a:lnTo>
                  <a:lnTo>
                    <a:pt x="301013" y="672416"/>
                  </a:lnTo>
                  <a:lnTo>
                    <a:pt x="298234" y="664076"/>
                  </a:lnTo>
                  <a:lnTo>
                    <a:pt x="298234" y="658405"/>
                  </a:lnTo>
                  <a:lnTo>
                    <a:pt x="295454" y="652845"/>
                  </a:lnTo>
                  <a:lnTo>
                    <a:pt x="295454" y="650065"/>
                  </a:lnTo>
                  <a:lnTo>
                    <a:pt x="295454" y="644505"/>
                  </a:lnTo>
                  <a:lnTo>
                    <a:pt x="482156" y="644505"/>
                  </a:lnTo>
                  <a:lnTo>
                    <a:pt x="482156" y="457803"/>
                  </a:lnTo>
                  <a:lnTo>
                    <a:pt x="437886" y="476576"/>
                  </a:lnTo>
                  <a:lnTo>
                    <a:pt x="426348" y="482030"/>
                  </a:lnTo>
                  <a:lnTo>
                    <a:pt x="414080" y="485295"/>
                  </a:lnTo>
                  <a:lnTo>
                    <a:pt x="401092" y="486381"/>
                  </a:lnTo>
                  <a:lnTo>
                    <a:pt x="397534" y="486381"/>
                  </a:lnTo>
                  <a:lnTo>
                    <a:pt x="342435" y="461973"/>
                  </a:lnTo>
                  <a:lnTo>
                    <a:pt x="317693" y="413213"/>
                  </a:lnTo>
                  <a:lnTo>
                    <a:pt x="321318" y="377686"/>
                  </a:lnTo>
                  <a:lnTo>
                    <a:pt x="338265" y="348425"/>
                  </a:lnTo>
                  <a:lnTo>
                    <a:pt x="365137" y="328568"/>
                  </a:lnTo>
                  <a:lnTo>
                    <a:pt x="398534" y="321251"/>
                  </a:lnTo>
                  <a:lnTo>
                    <a:pt x="412625" y="322685"/>
                  </a:lnTo>
                  <a:lnTo>
                    <a:pt x="425695" y="326464"/>
                  </a:lnTo>
                  <a:lnTo>
                    <a:pt x="437721" y="331807"/>
                  </a:lnTo>
                  <a:lnTo>
                    <a:pt x="448685" y="337931"/>
                  </a:lnTo>
                  <a:lnTo>
                    <a:pt x="455869" y="343187"/>
                  </a:lnTo>
                  <a:lnTo>
                    <a:pt x="464378" y="346619"/>
                  </a:lnTo>
                  <a:lnTo>
                    <a:pt x="473407" y="348486"/>
                  </a:lnTo>
                  <a:lnTo>
                    <a:pt x="482156" y="349051"/>
                  </a:lnTo>
                  <a:lnTo>
                    <a:pt x="482156" y="162349"/>
                  </a:lnTo>
                  <a:lnTo>
                    <a:pt x="295454" y="162349"/>
                  </a:lnTo>
                  <a:lnTo>
                    <a:pt x="295454" y="156789"/>
                  </a:lnTo>
                  <a:lnTo>
                    <a:pt x="295454" y="151229"/>
                  </a:lnTo>
                  <a:lnTo>
                    <a:pt x="298234" y="145669"/>
                  </a:lnTo>
                  <a:lnTo>
                    <a:pt x="301013" y="140109"/>
                  </a:lnTo>
                  <a:lnTo>
                    <a:pt x="303793" y="134549"/>
                  </a:lnTo>
                  <a:lnTo>
                    <a:pt x="306573" y="131769"/>
                  </a:lnTo>
                  <a:lnTo>
                    <a:pt x="312133" y="123318"/>
                  </a:lnTo>
                  <a:lnTo>
                    <a:pt x="323253" y="81508"/>
                  </a:lnTo>
                  <a:lnTo>
                    <a:pt x="322775" y="75253"/>
                  </a:lnTo>
                  <a:lnTo>
                    <a:pt x="306844" y="33823"/>
                  </a:lnTo>
                  <a:lnTo>
                    <a:pt x="268467" y="4213"/>
                  </a:lnTo>
                  <a:lnTo>
                    <a:pt x="242857" y="0"/>
                  </a:lnTo>
                  <a:close/>
                </a:path>
              </a:pathLst>
            </a:custGeom>
            <a:ln w="9524">
              <a:solidFill>
                <a:srgbClr val="FF9F9F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9" name="object 9"/>
            <p:cNvSpPr/>
            <p:nvPr/>
          </p:nvSpPr>
          <p:spPr>
            <a:xfrm>
              <a:off x="2368" y="4663824"/>
              <a:ext cx="641350" cy="482600"/>
            </a:xfrm>
            <a:custGeom>
              <a:avLst/>
              <a:gdLst/>
              <a:ahLst/>
              <a:cxnLst/>
              <a:rect l="l" t="t" r="r" b="b"/>
              <a:pathLst>
                <a:path w="641350" h="482600">
                  <a:moveTo>
                    <a:pt x="183922" y="482155"/>
                  </a:moveTo>
                  <a:lnTo>
                    <a:pt x="0" y="482155"/>
                  </a:lnTo>
                  <a:lnTo>
                    <a:pt x="0" y="0"/>
                  </a:lnTo>
                  <a:lnTo>
                    <a:pt x="183922" y="0"/>
                  </a:lnTo>
                  <a:lnTo>
                    <a:pt x="183922" y="8339"/>
                  </a:lnTo>
                  <a:lnTo>
                    <a:pt x="181142" y="13899"/>
                  </a:lnTo>
                  <a:lnTo>
                    <a:pt x="181142" y="16679"/>
                  </a:lnTo>
                  <a:lnTo>
                    <a:pt x="178362" y="22350"/>
                  </a:lnTo>
                  <a:lnTo>
                    <a:pt x="172802" y="33470"/>
                  </a:lnTo>
                  <a:lnTo>
                    <a:pt x="167242" y="39030"/>
                  </a:lnTo>
                  <a:lnTo>
                    <a:pt x="161682" y="55710"/>
                  </a:lnTo>
                  <a:lnTo>
                    <a:pt x="158902" y="61381"/>
                  </a:lnTo>
                  <a:lnTo>
                    <a:pt x="158902" y="64161"/>
                  </a:lnTo>
                  <a:lnTo>
                    <a:pt x="156122" y="69721"/>
                  </a:lnTo>
                  <a:lnTo>
                    <a:pt x="156122" y="94740"/>
                  </a:lnTo>
                  <a:lnTo>
                    <a:pt x="158902" y="97520"/>
                  </a:lnTo>
                  <a:lnTo>
                    <a:pt x="167716" y="124363"/>
                  </a:lnTo>
                  <a:lnTo>
                    <a:pt x="185131" y="145794"/>
                  </a:lnTo>
                  <a:lnTo>
                    <a:pt x="209113" y="159991"/>
                  </a:lnTo>
                  <a:lnTo>
                    <a:pt x="237630" y="165129"/>
                  </a:lnTo>
                  <a:lnTo>
                    <a:pt x="479376" y="165129"/>
                  </a:lnTo>
                  <a:lnTo>
                    <a:pt x="479376" y="186701"/>
                  </a:lnTo>
                  <a:lnTo>
                    <a:pt x="620859" y="186701"/>
                  </a:lnTo>
                  <a:lnTo>
                    <a:pt x="634042" y="205517"/>
                  </a:lnTo>
                  <a:lnTo>
                    <a:pt x="641058" y="231292"/>
                  </a:lnTo>
                  <a:lnTo>
                    <a:pt x="637434" y="266818"/>
                  </a:lnTo>
                  <a:lnTo>
                    <a:pt x="620849" y="295453"/>
                  </a:lnTo>
                  <a:lnTo>
                    <a:pt x="479376" y="295453"/>
                  </a:lnTo>
                  <a:lnTo>
                    <a:pt x="479376" y="317693"/>
                  </a:lnTo>
                  <a:lnTo>
                    <a:pt x="228512" y="317693"/>
                  </a:lnTo>
                  <a:lnTo>
                    <a:pt x="204688" y="324879"/>
                  </a:lnTo>
                  <a:lnTo>
                    <a:pt x="184283" y="337570"/>
                  </a:lnTo>
                  <a:lnTo>
                    <a:pt x="168590" y="354973"/>
                  </a:lnTo>
                  <a:lnTo>
                    <a:pt x="158923" y="376248"/>
                  </a:lnTo>
                  <a:lnTo>
                    <a:pt x="158902" y="381855"/>
                  </a:lnTo>
                  <a:lnTo>
                    <a:pt x="156122" y="387414"/>
                  </a:lnTo>
                  <a:lnTo>
                    <a:pt x="155992" y="406761"/>
                  </a:lnTo>
                  <a:lnTo>
                    <a:pt x="159249" y="422567"/>
                  </a:lnTo>
                  <a:lnTo>
                    <a:pt x="165113" y="436809"/>
                  </a:lnTo>
                  <a:lnTo>
                    <a:pt x="172802" y="448685"/>
                  </a:lnTo>
                  <a:lnTo>
                    <a:pt x="175582" y="454245"/>
                  </a:lnTo>
                  <a:lnTo>
                    <a:pt x="178362" y="457024"/>
                  </a:lnTo>
                  <a:lnTo>
                    <a:pt x="178362" y="459805"/>
                  </a:lnTo>
                  <a:lnTo>
                    <a:pt x="181142" y="468256"/>
                  </a:lnTo>
                  <a:lnTo>
                    <a:pt x="183922" y="473815"/>
                  </a:lnTo>
                  <a:lnTo>
                    <a:pt x="183922" y="482155"/>
                  </a:lnTo>
                  <a:close/>
                </a:path>
                <a:path w="641350" h="482600">
                  <a:moveTo>
                    <a:pt x="479376" y="165129"/>
                  </a:moveTo>
                  <a:lnTo>
                    <a:pt x="241078" y="165129"/>
                  </a:lnTo>
                  <a:lnTo>
                    <a:pt x="244525" y="164907"/>
                  </a:lnTo>
                  <a:lnTo>
                    <a:pt x="248083" y="164462"/>
                  </a:lnTo>
                  <a:lnTo>
                    <a:pt x="270297" y="158450"/>
                  </a:lnTo>
                  <a:lnTo>
                    <a:pt x="290186" y="145642"/>
                  </a:lnTo>
                  <a:lnTo>
                    <a:pt x="306426" y="127621"/>
                  </a:lnTo>
                  <a:lnTo>
                    <a:pt x="317693" y="105971"/>
                  </a:lnTo>
                  <a:lnTo>
                    <a:pt x="317693" y="94740"/>
                  </a:lnTo>
                  <a:lnTo>
                    <a:pt x="320473" y="91960"/>
                  </a:lnTo>
                  <a:lnTo>
                    <a:pt x="320473" y="75281"/>
                  </a:lnTo>
                  <a:lnTo>
                    <a:pt x="317693" y="69721"/>
                  </a:lnTo>
                  <a:lnTo>
                    <a:pt x="316694" y="59710"/>
                  </a:lnTo>
                  <a:lnTo>
                    <a:pt x="313871" y="50511"/>
                  </a:lnTo>
                  <a:lnTo>
                    <a:pt x="309484" y="41855"/>
                  </a:lnTo>
                  <a:lnTo>
                    <a:pt x="303793" y="33470"/>
                  </a:lnTo>
                  <a:lnTo>
                    <a:pt x="298234" y="27910"/>
                  </a:lnTo>
                  <a:lnTo>
                    <a:pt x="295454" y="19570"/>
                  </a:lnTo>
                  <a:lnTo>
                    <a:pt x="295454" y="13899"/>
                  </a:lnTo>
                  <a:lnTo>
                    <a:pt x="292674" y="8339"/>
                  </a:lnTo>
                  <a:lnTo>
                    <a:pt x="292674" y="0"/>
                  </a:lnTo>
                  <a:lnTo>
                    <a:pt x="479376" y="0"/>
                  </a:lnTo>
                  <a:lnTo>
                    <a:pt x="479376" y="165129"/>
                  </a:lnTo>
                  <a:close/>
                </a:path>
                <a:path w="641350" h="482600">
                  <a:moveTo>
                    <a:pt x="620859" y="186701"/>
                  </a:moveTo>
                  <a:lnTo>
                    <a:pt x="479376" y="186701"/>
                  </a:lnTo>
                  <a:lnTo>
                    <a:pt x="487674" y="186137"/>
                  </a:lnTo>
                  <a:lnTo>
                    <a:pt x="495722" y="184269"/>
                  </a:lnTo>
                  <a:lnTo>
                    <a:pt x="503269" y="180838"/>
                  </a:lnTo>
                  <a:lnTo>
                    <a:pt x="510066" y="175582"/>
                  </a:lnTo>
                  <a:lnTo>
                    <a:pt x="523534" y="168284"/>
                  </a:lnTo>
                  <a:lnTo>
                    <a:pt x="538575" y="163072"/>
                  </a:lnTo>
                  <a:lnTo>
                    <a:pt x="554680" y="159944"/>
                  </a:lnTo>
                  <a:lnTo>
                    <a:pt x="571337" y="158902"/>
                  </a:lnTo>
                  <a:lnTo>
                    <a:pt x="597117" y="167476"/>
                  </a:lnTo>
                  <a:lnTo>
                    <a:pt x="618707" y="183630"/>
                  </a:lnTo>
                  <a:lnTo>
                    <a:pt x="620859" y="186701"/>
                  </a:lnTo>
                  <a:close/>
                </a:path>
                <a:path w="641350" h="482600">
                  <a:moveTo>
                    <a:pt x="560217" y="323253"/>
                  </a:moveTo>
                  <a:lnTo>
                    <a:pt x="546079" y="322211"/>
                  </a:lnTo>
                  <a:lnTo>
                    <a:pt x="533015" y="319083"/>
                  </a:lnTo>
                  <a:lnTo>
                    <a:pt x="521014" y="313871"/>
                  </a:lnTo>
                  <a:lnTo>
                    <a:pt x="510066" y="306573"/>
                  </a:lnTo>
                  <a:lnTo>
                    <a:pt x="503269" y="302490"/>
                  </a:lnTo>
                  <a:lnTo>
                    <a:pt x="495722" y="298929"/>
                  </a:lnTo>
                  <a:lnTo>
                    <a:pt x="487674" y="296409"/>
                  </a:lnTo>
                  <a:lnTo>
                    <a:pt x="479376" y="295453"/>
                  </a:lnTo>
                  <a:lnTo>
                    <a:pt x="620849" y="295453"/>
                  </a:lnTo>
                  <a:lnTo>
                    <a:pt x="620486" y="296079"/>
                  </a:lnTo>
                  <a:lnTo>
                    <a:pt x="593615" y="315937"/>
                  </a:lnTo>
                  <a:lnTo>
                    <a:pt x="560217" y="323253"/>
                  </a:lnTo>
                  <a:close/>
                </a:path>
                <a:path w="641350" h="482600">
                  <a:moveTo>
                    <a:pt x="479376" y="482155"/>
                  </a:moveTo>
                  <a:lnTo>
                    <a:pt x="292674" y="482155"/>
                  </a:lnTo>
                  <a:lnTo>
                    <a:pt x="292674" y="471036"/>
                  </a:lnTo>
                  <a:lnTo>
                    <a:pt x="295454" y="465476"/>
                  </a:lnTo>
                  <a:lnTo>
                    <a:pt x="298234" y="459805"/>
                  </a:lnTo>
                  <a:lnTo>
                    <a:pt x="303793" y="448685"/>
                  </a:lnTo>
                  <a:lnTo>
                    <a:pt x="309353" y="443125"/>
                  </a:lnTo>
                  <a:lnTo>
                    <a:pt x="314913" y="426445"/>
                  </a:lnTo>
                  <a:lnTo>
                    <a:pt x="316955" y="420173"/>
                  </a:lnTo>
                  <a:lnTo>
                    <a:pt x="318736" y="413880"/>
                  </a:lnTo>
                  <a:lnTo>
                    <a:pt x="319995" y="407587"/>
                  </a:lnTo>
                  <a:lnTo>
                    <a:pt x="320473" y="401314"/>
                  </a:lnTo>
                  <a:lnTo>
                    <a:pt x="319952" y="392973"/>
                  </a:lnTo>
                  <a:lnTo>
                    <a:pt x="318388" y="384621"/>
                  </a:lnTo>
                  <a:lnTo>
                    <a:pt x="315782" y="376248"/>
                  </a:lnTo>
                  <a:lnTo>
                    <a:pt x="312133" y="367844"/>
                  </a:lnTo>
                  <a:lnTo>
                    <a:pt x="312133" y="365064"/>
                  </a:lnTo>
                  <a:lnTo>
                    <a:pt x="306573" y="353944"/>
                  </a:lnTo>
                  <a:lnTo>
                    <a:pt x="295454" y="342824"/>
                  </a:lnTo>
                  <a:lnTo>
                    <a:pt x="295454" y="340044"/>
                  </a:lnTo>
                  <a:lnTo>
                    <a:pt x="292674" y="340044"/>
                  </a:lnTo>
                  <a:lnTo>
                    <a:pt x="289894" y="337264"/>
                  </a:lnTo>
                  <a:lnTo>
                    <a:pt x="276362" y="328295"/>
                  </a:lnTo>
                  <a:lnTo>
                    <a:pt x="261223" y="322211"/>
                  </a:lnTo>
                  <a:lnTo>
                    <a:pt x="245171" y="318781"/>
                  </a:lnTo>
                  <a:lnTo>
                    <a:pt x="228512" y="317693"/>
                  </a:lnTo>
                  <a:lnTo>
                    <a:pt x="479376" y="317693"/>
                  </a:lnTo>
                  <a:lnTo>
                    <a:pt x="479376" y="482155"/>
                  </a:lnTo>
                  <a:close/>
                </a:path>
              </a:pathLst>
            </a:custGeom>
            <a:solidFill>
              <a:srgbClr val="FFDB88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2368" y="4663824"/>
              <a:ext cx="641350" cy="482600"/>
            </a:xfrm>
            <a:custGeom>
              <a:avLst/>
              <a:gdLst/>
              <a:ahLst/>
              <a:cxnLst/>
              <a:rect l="l" t="t" r="r" b="b"/>
              <a:pathLst>
                <a:path w="641350" h="482600">
                  <a:moveTo>
                    <a:pt x="0" y="0"/>
                  </a:moveTo>
                  <a:lnTo>
                    <a:pt x="0" y="482155"/>
                  </a:lnTo>
                  <a:lnTo>
                    <a:pt x="183922" y="482155"/>
                  </a:lnTo>
                  <a:lnTo>
                    <a:pt x="183922" y="473815"/>
                  </a:lnTo>
                  <a:lnTo>
                    <a:pt x="181142" y="468256"/>
                  </a:lnTo>
                  <a:lnTo>
                    <a:pt x="178362" y="459805"/>
                  </a:lnTo>
                  <a:lnTo>
                    <a:pt x="178362" y="457024"/>
                  </a:lnTo>
                  <a:lnTo>
                    <a:pt x="175582" y="454245"/>
                  </a:lnTo>
                  <a:lnTo>
                    <a:pt x="172802" y="448685"/>
                  </a:lnTo>
                  <a:lnTo>
                    <a:pt x="165113" y="436809"/>
                  </a:lnTo>
                  <a:lnTo>
                    <a:pt x="159249" y="422567"/>
                  </a:lnTo>
                  <a:lnTo>
                    <a:pt x="155992" y="406761"/>
                  </a:lnTo>
                  <a:lnTo>
                    <a:pt x="156122" y="390194"/>
                  </a:lnTo>
                  <a:lnTo>
                    <a:pt x="156122" y="387414"/>
                  </a:lnTo>
                  <a:lnTo>
                    <a:pt x="158902" y="381855"/>
                  </a:lnTo>
                  <a:lnTo>
                    <a:pt x="158902" y="376295"/>
                  </a:lnTo>
                  <a:lnTo>
                    <a:pt x="168590" y="354973"/>
                  </a:lnTo>
                  <a:lnTo>
                    <a:pt x="184283" y="337570"/>
                  </a:lnTo>
                  <a:lnTo>
                    <a:pt x="204688" y="324879"/>
                  </a:lnTo>
                  <a:lnTo>
                    <a:pt x="228512" y="317693"/>
                  </a:lnTo>
                  <a:lnTo>
                    <a:pt x="245171" y="318781"/>
                  </a:lnTo>
                  <a:lnTo>
                    <a:pt x="261288" y="322224"/>
                  </a:lnTo>
                  <a:lnTo>
                    <a:pt x="276362" y="328295"/>
                  </a:lnTo>
                  <a:lnTo>
                    <a:pt x="289894" y="337264"/>
                  </a:lnTo>
                  <a:lnTo>
                    <a:pt x="292674" y="340044"/>
                  </a:lnTo>
                  <a:lnTo>
                    <a:pt x="295454" y="340044"/>
                  </a:lnTo>
                  <a:lnTo>
                    <a:pt x="295454" y="342824"/>
                  </a:lnTo>
                  <a:lnTo>
                    <a:pt x="298234" y="345604"/>
                  </a:lnTo>
                  <a:lnTo>
                    <a:pt x="303793" y="351164"/>
                  </a:lnTo>
                  <a:lnTo>
                    <a:pt x="306573" y="353944"/>
                  </a:lnTo>
                  <a:lnTo>
                    <a:pt x="309353" y="359504"/>
                  </a:lnTo>
                  <a:lnTo>
                    <a:pt x="312133" y="365064"/>
                  </a:lnTo>
                  <a:lnTo>
                    <a:pt x="312133" y="367844"/>
                  </a:lnTo>
                  <a:lnTo>
                    <a:pt x="315782" y="376248"/>
                  </a:lnTo>
                  <a:lnTo>
                    <a:pt x="318388" y="384621"/>
                  </a:lnTo>
                  <a:lnTo>
                    <a:pt x="319952" y="392973"/>
                  </a:lnTo>
                  <a:lnTo>
                    <a:pt x="320473" y="401314"/>
                  </a:lnTo>
                  <a:lnTo>
                    <a:pt x="319995" y="407587"/>
                  </a:lnTo>
                  <a:lnTo>
                    <a:pt x="318736" y="413880"/>
                  </a:lnTo>
                  <a:lnTo>
                    <a:pt x="316955" y="420173"/>
                  </a:lnTo>
                  <a:lnTo>
                    <a:pt x="314913" y="426445"/>
                  </a:lnTo>
                  <a:lnTo>
                    <a:pt x="312133" y="434785"/>
                  </a:lnTo>
                  <a:lnTo>
                    <a:pt x="309353" y="443125"/>
                  </a:lnTo>
                  <a:lnTo>
                    <a:pt x="303793" y="448685"/>
                  </a:lnTo>
                  <a:lnTo>
                    <a:pt x="301013" y="454245"/>
                  </a:lnTo>
                  <a:lnTo>
                    <a:pt x="298234" y="459805"/>
                  </a:lnTo>
                  <a:lnTo>
                    <a:pt x="295454" y="465476"/>
                  </a:lnTo>
                  <a:lnTo>
                    <a:pt x="292674" y="471036"/>
                  </a:lnTo>
                  <a:lnTo>
                    <a:pt x="292674" y="476596"/>
                  </a:lnTo>
                  <a:lnTo>
                    <a:pt x="292674" y="482155"/>
                  </a:lnTo>
                  <a:lnTo>
                    <a:pt x="479376" y="482155"/>
                  </a:lnTo>
                  <a:lnTo>
                    <a:pt x="479376" y="295453"/>
                  </a:lnTo>
                  <a:lnTo>
                    <a:pt x="487674" y="296409"/>
                  </a:lnTo>
                  <a:lnTo>
                    <a:pt x="495722" y="298929"/>
                  </a:lnTo>
                  <a:lnTo>
                    <a:pt x="503269" y="302490"/>
                  </a:lnTo>
                  <a:lnTo>
                    <a:pt x="510066" y="306573"/>
                  </a:lnTo>
                  <a:lnTo>
                    <a:pt x="521014" y="313871"/>
                  </a:lnTo>
                  <a:lnTo>
                    <a:pt x="533015" y="319083"/>
                  </a:lnTo>
                  <a:lnTo>
                    <a:pt x="546079" y="322211"/>
                  </a:lnTo>
                  <a:lnTo>
                    <a:pt x="560217" y="323253"/>
                  </a:lnTo>
                  <a:lnTo>
                    <a:pt x="593615" y="315937"/>
                  </a:lnTo>
                  <a:lnTo>
                    <a:pt x="620486" y="296079"/>
                  </a:lnTo>
                  <a:lnTo>
                    <a:pt x="637434" y="266818"/>
                  </a:lnTo>
                  <a:lnTo>
                    <a:pt x="641058" y="231292"/>
                  </a:lnTo>
                  <a:lnTo>
                    <a:pt x="634042" y="205517"/>
                  </a:lnTo>
                  <a:lnTo>
                    <a:pt x="618707" y="183630"/>
                  </a:lnTo>
                  <a:lnTo>
                    <a:pt x="597117" y="167476"/>
                  </a:lnTo>
                  <a:lnTo>
                    <a:pt x="571337" y="158902"/>
                  </a:lnTo>
                  <a:lnTo>
                    <a:pt x="554680" y="159944"/>
                  </a:lnTo>
                  <a:lnTo>
                    <a:pt x="538575" y="163072"/>
                  </a:lnTo>
                  <a:lnTo>
                    <a:pt x="523534" y="168284"/>
                  </a:lnTo>
                  <a:lnTo>
                    <a:pt x="510066" y="175582"/>
                  </a:lnTo>
                  <a:lnTo>
                    <a:pt x="503269" y="180838"/>
                  </a:lnTo>
                  <a:lnTo>
                    <a:pt x="495722" y="184269"/>
                  </a:lnTo>
                  <a:lnTo>
                    <a:pt x="487674" y="186137"/>
                  </a:lnTo>
                  <a:lnTo>
                    <a:pt x="479376" y="186701"/>
                  </a:lnTo>
                  <a:lnTo>
                    <a:pt x="479376" y="0"/>
                  </a:lnTo>
                  <a:lnTo>
                    <a:pt x="292674" y="0"/>
                  </a:lnTo>
                  <a:lnTo>
                    <a:pt x="292674" y="5559"/>
                  </a:lnTo>
                  <a:lnTo>
                    <a:pt x="292674" y="8339"/>
                  </a:lnTo>
                  <a:lnTo>
                    <a:pt x="295454" y="13899"/>
                  </a:lnTo>
                  <a:lnTo>
                    <a:pt x="295454" y="19570"/>
                  </a:lnTo>
                  <a:lnTo>
                    <a:pt x="298234" y="27910"/>
                  </a:lnTo>
                  <a:lnTo>
                    <a:pt x="303793" y="33470"/>
                  </a:lnTo>
                  <a:lnTo>
                    <a:pt x="309484" y="41855"/>
                  </a:lnTo>
                  <a:lnTo>
                    <a:pt x="313871" y="50511"/>
                  </a:lnTo>
                  <a:lnTo>
                    <a:pt x="316694" y="59710"/>
                  </a:lnTo>
                  <a:lnTo>
                    <a:pt x="317693" y="69721"/>
                  </a:lnTo>
                  <a:lnTo>
                    <a:pt x="320473" y="75281"/>
                  </a:lnTo>
                  <a:lnTo>
                    <a:pt x="320473" y="83621"/>
                  </a:lnTo>
                  <a:lnTo>
                    <a:pt x="320473" y="91960"/>
                  </a:lnTo>
                  <a:lnTo>
                    <a:pt x="317693" y="94740"/>
                  </a:lnTo>
                  <a:lnTo>
                    <a:pt x="317693" y="97520"/>
                  </a:lnTo>
                  <a:lnTo>
                    <a:pt x="317693" y="105971"/>
                  </a:lnTo>
                  <a:lnTo>
                    <a:pt x="306426" y="127621"/>
                  </a:lnTo>
                  <a:lnTo>
                    <a:pt x="270297" y="158450"/>
                  </a:lnTo>
                  <a:lnTo>
                    <a:pt x="241078" y="165129"/>
                  </a:lnTo>
                  <a:lnTo>
                    <a:pt x="237630" y="165129"/>
                  </a:lnTo>
                  <a:lnTo>
                    <a:pt x="209113" y="159991"/>
                  </a:lnTo>
                  <a:lnTo>
                    <a:pt x="185131" y="145794"/>
                  </a:lnTo>
                  <a:lnTo>
                    <a:pt x="167716" y="124363"/>
                  </a:lnTo>
                  <a:lnTo>
                    <a:pt x="158902" y="97520"/>
                  </a:lnTo>
                  <a:lnTo>
                    <a:pt x="156122" y="94740"/>
                  </a:lnTo>
                  <a:lnTo>
                    <a:pt x="156122" y="69721"/>
                  </a:lnTo>
                  <a:lnTo>
                    <a:pt x="158902" y="64161"/>
                  </a:lnTo>
                  <a:lnTo>
                    <a:pt x="158902" y="61381"/>
                  </a:lnTo>
                  <a:lnTo>
                    <a:pt x="161682" y="55710"/>
                  </a:lnTo>
                  <a:lnTo>
                    <a:pt x="164462" y="47370"/>
                  </a:lnTo>
                  <a:lnTo>
                    <a:pt x="167242" y="39030"/>
                  </a:lnTo>
                  <a:lnTo>
                    <a:pt x="172802" y="33470"/>
                  </a:lnTo>
                  <a:lnTo>
                    <a:pt x="175582" y="27910"/>
                  </a:lnTo>
                  <a:lnTo>
                    <a:pt x="178362" y="22350"/>
                  </a:lnTo>
                  <a:lnTo>
                    <a:pt x="181142" y="16679"/>
                  </a:lnTo>
                  <a:lnTo>
                    <a:pt x="181142" y="13899"/>
                  </a:lnTo>
                  <a:lnTo>
                    <a:pt x="183922" y="8339"/>
                  </a:lnTo>
                  <a:lnTo>
                    <a:pt x="183922" y="5559"/>
                  </a:lnTo>
                  <a:lnTo>
                    <a:pt x="183922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DB88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1" name="object 11"/>
          <p:cNvSpPr/>
          <p:nvPr/>
        </p:nvSpPr>
        <p:spPr>
          <a:xfrm>
            <a:off x="230372" y="318200"/>
            <a:ext cx="638387" cy="638387"/>
          </a:xfrm>
          <a:custGeom>
            <a:avLst/>
            <a:gdLst/>
            <a:ahLst/>
            <a:cxnLst/>
            <a:rect l="l" t="t" r="r" b="b"/>
            <a:pathLst>
              <a:path w="478790" h="478790">
                <a:moveTo>
                  <a:pt x="267791" y="478195"/>
                </a:moveTo>
                <a:lnTo>
                  <a:pt x="188069" y="415552"/>
                </a:lnTo>
                <a:lnTo>
                  <a:pt x="185937" y="424000"/>
                </a:lnTo>
                <a:lnTo>
                  <a:pt x="182703" y="432093"/>
                </a:lnTo>
                <a:lnTo>
                  <a:pt x="178451" y="439820"/>
                </a:lnTo>
                <a:lnTo>
                  <a:pt x="173267" y="447169"/>
                </a:lnTo>
                <a:lnTo>
                  <a:pt x="150053" y="467043"/>
                </a:lnTo>
                <a:lnTo>
                  <a:pt x="122069" y="476225"/>
                </a:lnTo>
                <a:lnTo>
                  <a:pt x="92739" y="474220"/>
                </a:lnTo>
                <a:lnTo>
                  <a:pt x="65489" y="460530"/>
                </a:lnTo>
                <a:lnTo>
                  <a:pt x="45676" y="437239"/>
                </a:lnTo>
                <a:lnTo>
                  <a:pt x="36626" y="409087"/>
                </a:lnTo>
                <a:lnTo>
                  <a:pt x="38760" y="379592"/>
                </a:lnTo>
                <a:lnTo>
                  <a:pt x="58484" y="345553"/>
                </a:lnTo>
                <a:lnTo>
                  <a:pt x="79722" y="330416"/>
                </a:lnTo>
                <a:lnTo>
                  <a:pt x="0" y="267772"/>
                </a:lnTo>
                <a:lnTo>
                  <a:pt x="62628" y="188069"/>
                </a:lnTo>
                <a:lnTo>
                  <a:pt x="66878" y="195576"/>
                </a:lnTo>
                <a:lnTo>
                  <a:pt x="71967" y="202739"/>
                </a:lnTo>
                <a:lnTo>
                  <a:pt x="77971" y="209464"/>
                </a:lnTo>
                <a:lnTo>
                  <a:pt x="84965" y="215663"/>
                </a:lnTo>
                <a:lnTo>
                  <a:pt x="112275" y="229412"/>
                </a:lnTo>
                <a:lnTo>
                  <a:pt x="141729" y="231599"/>
                </a:lnTo>
                <a:lnTo>
                  <a:pt x="169770" y="222690"/>
                </a:lnTo>
                <a:lnTo>
                  <a:pt x="192844" y="203152"/>
                </a:lnTo>
                <a:lnTo>
                  <a:pt x="206751" y="175627"/>
                </a:lnTo>
                <a:lnTo>
                  <a:pt x="208867" y="146156"/>
                </a:lnTo>
                <a:lnTo>
                  <a:pt x="199726" y="118119"/>
                </a:lnTo>
                <a:lnTo>
                  <a:pt x="172184" y="89566"/>
                </a:lnTo>
                <a:lnTo>
                  <a:pt x="147764" y="79722"/>
                </a:lnTo>
                <a:lnTo>
                  <a:pt x="210407" y="0"/>
                </a:lnTo>
                <a:lnTo>
                  <a:pt x="290606" y="63017"/>
                </a:lnTo>
                <a:lnTo>
                  <a:pt x="292878" y="54238"/>
                </a:lnTo>
                <a:lnTo>
                  <a:pt x="296054" y="45881"/>
                </a:lnTo>
                <a:lnTo>
                  <a:pt x="300177" y="37980"/>
                </a:lnTo>
                <a:lnTo>
                  <a:pt x="305291" y="30568"/>
                </a:lnTo>
                <a:lnTo>
                  <a:pt x="328588" y="10747"/>
                </a:lnTo>
                <a:lnTo>
                  <a:pt x="356740" y="1698"/>
                </a:lnTo>
                <a:lnTo>
                  <a:pt x="386231" y="3837"/>
                </a:lnTo>
                <a:lnTo>
                  <a:pt x="413545" y="17581"/>
                </a:lnTo>
                <a:lnTo>
                  <a:pt x="433294" y="40817"/>
                </a:lnTo>
                <a:lnTo>
                  <a:pt x="442183" y="68836"/>
                </a:lnTo>
                <a:lnTo>
                  <a:pt x="439881" y="98198"/>
                </a:lnTo>
                <a:lnTo>
                  <a:pt x="420071" y="132189"/>
                </a:lnTo>
                <a:lnTo>
                  <a:pt x="398477" y="147779"/>
                </a:lnTo>
                <a:lnTo>
                  <a:pt x="478199" y="210422"/>
                </a:lnTo>
                <a:lnTo>
                  <a:pt x="415556" y="290145"/>
                </a:lnTo>
                <a:lnTo>
                  <a:pt x="411761" y="282657"/>
                </a:lnTo>
                <a:lnTo>
                  <a:pt x="406846" y="275669"/>
                </a:lnTo>
                <a:lnTo>
                  <a:pt x="400939" y="269208"/>
                </a:lnTo>
                <a:lnTo>
                  <a:pt x="394171" y="263299"/>
                </a:lnTo>
                <a:lnTo>
                  <a:pt x="366910" y="249488"/>
                </a:lnTo>
                <a:lnTo>
                  <a:pt x="337507" y="247237"/>
                </a:lnTo>
                <a:lnTo>
                  <a:pt x="309372" y="256264"/>
                </a:lnTo>
                <a:lnTo>
                  <a:pt x="285917" y="276286"/>
                </a:lnTo>
                <a:lnTo>
                  <a:pt x="272392" y="303327"/>
                </a:lnTo>
                <a:lnTo>
                  <a:pt x="270368" y="332680"/>
                </a:lnTo>
                <a:lnTo>
                  <a:pt x="279459" y="360780"/>
                </a:lnTo>
                <a:lnTo>
                  <a:pt x="306622" y="389240"/>
                </a:lnTo>
                <a:lnTo>
                  <a:pt x="330420" y="398492"/>
                </a:lnTo>
                <a:lnTo>
                  <a:pt x="267791" y="478195"/>
                </a:lnTo>
                <a:close/>
              </a:path>
            </a:pathLst>
          </a:custGeom>
          <a:solidFill>
            <a:srgbClr val="CEF4FC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2" name="object 12"/>
          <p:cNvSpPr/>
          <p:nvPr/>
        </p:nvSpPr>
        <p:spPr>
          <a:xfrm>
            <a:off x="11123018" y="5846947"/>
            <a:ext cx="881380" cy="822960"/>
          </a:xfrm>
          <a:custGeom>
            <a:avLst/>
            <a:gdLst/>
            <a:ahLst/>
            <a:cxnLst/>
            <a:rect l="l" t="t" r="r" b="b"/>
            <a:pathLst>
              <a:path w="661034" h="617220">
                <a:moveTo>
                  <a:pt x="256355" y="616593"/>
                </a:moveTo>
                <a:lnTo>
                  <a:pt x="186316" y="501980"/>
                </a:lnTo>
                <a:lnTo>
                  <a:pt x="179479" y="511772"/>
                </a:lnTo>
                <a:lnTo>
                  <a:pt x="171720" y="520629"/>
                </a:lnTo>
                <a:lnTo>
                  <a:pt x="163000" y="528488"/>
                </a:lnTo>
                <a:lnTo>
                  <a:pt x="153283" y="535288"/>
                </a:lnTo>
                <a:lnTo>
                  <a:pt x="115423" y="549054"/>
                </a:lnTo>
                <a:lnTo>
                  <a:pt x="76518" y="547296"/>
                </a:lnTo>
                <a:lnTo>
                  <a:pt x="41101" y="531113"/>
                </a:lnTo>
                <a:lnTo>
                  <a:pt x="13701" y="501604"/>
                </a:lnTo>
                <a:lnTo>
                  <a:pt x="0" y="463854"/>
                </a:lnTo>
                <a:lnTo>
                  <a:pt x="1899" y="425188"/>
                </a:lnTo>
                <a:lnTo>
                  <a:pt x="18228" y="390005"/>
                </a:lnTo>
                <a:lnTo>
                  <a:pt x="47817" y="362702"/>
                </a:lnTo>
                <a:lnTo>
                  <a:pt x="92109" y="347820"/>
                </a:lnTo>
                <a:lnTo>
                  <a:pt x="22486" y="233887"/>
                </a:lnTo>
                <a:lnTo>
                  <a:pt x="136429" y="164253"/>
                </a:lnTo>
                <a:lnTo>
                  <a:pt x="137673" y="175238"/>
                </a:lnTo>
                <a:lnTo>
                  <a:pt x="140530" y="186121"/>
                </a:lnTo>
                <a:lnTo>
                  <a:pt x="177795" y="236776"/>
                </a:lnTo>
                <a:lnTo>
                  <a:pt x="213053" y="253058"/>
                </a:lnTo>
                <a:lnTo>
                  <a:pt x="251926" y="254836"/>
                </a:lnTo>
                <a:lnTo>
                  <a:pt x="290073" y="240893"/>
                </a:lnTo>
                <a:lnTo>
                  <a:pt x="319190" y="213728"/>
                </a:lnTo>
                <a:lnTo>
                  <a:pt x="335172" y="178427"/>
                </a:lnTo>
                <a:lnTo>
                  <a:pt x="336860" y="139567"/>
                </a:lnTo>
                <a:lnTo>
                  <a:pt x="323093" y="101727"/>
                </a:lnTo>
                <a:lnTo>
                  <a:pt x="316407" y="91966"/>
                </a:lnTo>
                <a:lnTo>
                  <a:pt x="308861" y="83248"/>
                </a:lnTo>
                <a:lnTo>
                  <a:pt x="300479" y="75742"/>
                </a:lnTo>
                <a:lnTo>
                  <a:pt x="291283" y="69617"/>
                </a:lnTo>
                <a:lnTo>
                  <a:pt x="405199" y="0"/>
                </a:lnTo>
                <a:lnTo>
                  <a:pt x="474823" y="113932"/>
                </a:lnTo>
                <a:lnTo>
                  <a:pt x="481335" y="104483"/>
                </a:lnTo>
                <a:lnTo>
                  <a:pt x="489045" y="95979"/>
                </a:lnTo>
                <a:lnTo>
                  <a:pt x="497842" y="88394"/>
                </a:lnTo>
                <a:lnTo>
                  <a:pt x="507617" y="81703"/>
                </a:lnTo>
                <a:lnTo>
                  <a:pt x="545399" y="67834"/>
                </a:lnTo>
                <a:lnTo>
                  <a:pt x="584158" y="69351"/>
                </a:lnTo>
                <a:lnTo>
                  <a:pt x="619438" y="85295"/>
                </a:lnTo>
                <a:lnTo>
                  <a:pt x="646783" y="114707"/>
                </a:lnTo>
                <a:lnTo>
                  <a:pt x="660540" y="152554"/>
                </a:lnTo>
                <a:lnTo>
                  <a:pt x="658778" y="191459"/>
                </a:lnTo>
                <a:lnTo>
                  <a:pt x="642594" y="226884"/>
                </a:lnTo>
                <a:lnTo>
                  <a:pt x="613083" y="254289"/>
                </a:lnTo>
                <a:lnTo>
                  <a:pt x="569444" y="268772"/>
                </a:lnTo>
                <a:lnTo>
                  <a:pt x="639068" y="382704"/>
                </a:lnTo>
                <a:lnTo>
                  <a:pt x="525153" y="452322"/>
                </a:lnTo>
                <a:lnTo>
                  <a:pt x="523357" y="441104"/>
                </a:lnTo>
                <a:lnTo>
                  <a:pt x="520365" y="429927"/>
                </a:lnTo>
                <a:lnTo>
                  <a:pt x="482866" y="378493"/>
                </a:lnTo>
                <a:lnTo>
                  <a:pt x="447517" y="362267"/>
                </a:lnTo>
                <a:lnTo>
                  <a:pt x="408813" y="360386"/>
                </a:lnTo>
                <a:lnTo>
                  <a:pt x="371357" y="373905"/>
                </a:lnTo>
                <a:lnTo>
                  <a:pt x="341548" y="401494"/>
                </a:lnTo>
                <a:lnTo>
                  <a:pt x="325398" y="436898"/>
                </a:lnTo>
                <a:lnTo>
                  <a:pt x="323802" y="475702"/>
                </a:lnTo>
                <a:lnTo>
                  <a:pt x="337657" y="513488"/>
                </a:lnTo>
                <a:lnTo>
                  <a:pt x="344680" y="523593"/>
                </a:lnTo>
                <a:lnTo>
                  <a:pt x="352543" y="532488"/>
                </a:lnTo>
                <a:lnTo>
                  <a:pt x="361124" y="540250"/>
                </a:lnTo>
                <a:lnTo>
                  <a:pt x="370298" y="546958"/>
                </a:lnTo>
                <a:lnTo>
                  <a:pt x="256355" y="616593"/>
                </a:lnTo>
                <a:close/>
              </a:path>
            </a:pathLst>
          </a:custGeom>
          <a:solidFill>
            <a:srgbClr val="FFDB88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97305" y="319487"/>
            <a:ext cx="9679639" cy="1125094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2805783" marR="6773" indent="-2789697">
              <a:lnSpc>
                <a:spcPct val="100000"/>
              </a:lnSpc>
              <a:spcBef>
                <a:spcPts val="133"/>
              </a:spcBef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Ауытқушы 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мінез-құлқының негізгі түрлерін </a:t>
            </a:r>
            <a:r>
              <a:rPr sz="3600" b="1" spc="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</a:t>
            </a:r>
            <a:r>
              <a:rPr lang="kk-KZ" sz="3600" b="1" spc="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</a:t>
            </a:r>
            <a:r>
              <a:rPr sz="3600" b="1" spc="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0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spc="27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60997"/>
              </p:ext>
            </p:extLst>
          </p:nvPr>
        </p:nvGraphicFramePr>
        <p:xfrm>
          <a:off x="959999" y="1716505"/>
          <a:ext cx="10278534" cy="4541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1054"/>
                <a:gridCol w="7027480"/>
              </a:tblGrid>
              <a:tr h="7104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1500" b="1" spc="15" dirty="0" smtClean="0">
                          <a:solidFill>
                            <a:srgbClr val="191919"/>
                          </a:solidFill>
                          <a:latin typeface="Tahoma"/>
                          <a:cs typeface="Tahoma"/>
                        </a:rPr>
                        <a:t>Ауытқушы </a:t>
                      </a: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r>
                        <a:rPr lang="ru-RU" sz="1400" spc="-25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қабылданған</a:t>
                      </a:r>
                      <a:r>
                        <a:rPr lang="ru-RU" sz="1400" spc="1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en-US" sz="1400" spc="-2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ə</a:t>
                      </a:r>
                      <a:r>
                        <a:rPr lang="ru-RU" sz="1400" spc="-25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леуметтік</a:t>
                      </a:r>
                      <a:r>
                        <a:rPr lang="ru-RU" sz="1400" spc="-2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5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нормаларға</a:t>
                      </a:r>
                      <a:r>
                        <a:rPr lang="ru-RU" sz="1400" spc="1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lang="en-US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ə</a:t>
                      </a:r>
                      <a:r>
                        <a:rPr lang="ru-RU" sz="1400" spc="-20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йкес</a:t>
                      </a:r>
                      <a:r>
                        <a:rPr lang="ru-RU" sz="1400" spc="1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5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келмейтін</a:t>
                      </a:r>
                      <a:r>
                        <a:rPr lang="ru-RU" sz="1400" spc="1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85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іс</a:t>
                      </a:r>
                      <a:r>
                        <a:rPr lang="ru-RU" sz="1400" spc="-85" dirty="0" smtClean="0">
                          <a:solidFill>
                            <a:srgbClr val="191919"/>
                          </a:solidFill>
                          <a:latin typeface="Lucida Sans Unicode"/>
                          <a:cs typeface="Lucida Sans Unicode"/>
                        </a:rPr>
                        <a:t>- </a:t>
                      </a:r>
                      <a:r>
                        <a:rPr lang="ru-RU" sz="1400" spc="-495" dirty="0" smtClean="0">
                          <a:solidFill>
                            <a:srgbClr val="19191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lang="en-US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ə</a:t>
                      </a:r>
                      <a:r>
                        <a:rPr lang="ru-RU" sz="1400" spc="-20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рекеттер</a:t>
                      </a:r>
                      <a:r>
                        <a:rPr lang="ru-RU" sz="1400" spc="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мен</a:t>
                      </a:r>
                      <a:r>
                        <a:rPr lang="ru-RU" sz="1400" spc="1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40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қылықтар</a:t>
                      </a:r>
                      <a:r>
                        <a:rPr lang="ru-RU" sz="1400" spc="-4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.</a:t>
                      </a:r>
                      <a:endParaRPr sz="150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R w="19050">
                      <a:solidFill>
                        <a:srgbClr val="191919"/>
                      </a:solidFill>
                      <a:prstDash val="solid"/>
                    </a:lnR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22909">
                        <a:lnSpc>
                          <a:spcPct val="114999"/>
                        </a:lnSpc>
                        <a:spcBef>
                          <a:spcPts val="480"/>
                        </a:spcBef>
                      </a:pPr>
                      <a:endParaRPr sz="1500" dirty="0"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81280" marB="0">
                    <a:lnL w="19050">
                      <a:solidFill>
                        <a:srgbClr val="191919"/>
                      </a:solidFill>
                      <a:prstDash val="solid"/>
                    </a:lnL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725965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1500" b="1" spc="35" dirty="0" smtClean="0">
                          <a:solidFill>
                            <a:srgbClr val="191919"/>
                          </a:solidFill>
                          <a:latin typeface="Tahoma"/>
                          <a:cs typeface="Tahoma"/>
                        </a:rPr>
                        <a:t>Девиантты </a:t>
                      </a:r>
                      <a:r>
                        <a:rPr lang="kk-KZ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r>
                        <a:rPr lang="en-US" sz="1400" spc="-33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ə</a:t>
                      </a:r>
                      <a:r>
                        <a:rPr lang="ru-RU" sz="1400" spc="-33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леуметтік</a:t>
                      </a:r>
                      <a:r>
                        <a:rPr lang="ru-RU" sz="1400" spc="-33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нормадан</a:t>
                      </a:r>
                      <a:r>
                        <a:rPr lang="ru-RU" sz="1400" spc="-2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545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40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ауытқуды</a:t>
                      </a:r>
                      <a:r>
                        <a:rPr lang="ru-RU" sz="1400" spc="-60" dirty="0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7" dirty="0" err="1" smtClean="0">
                          <a:solidFill>
                            <a:srgbClr val="191919"/>
                          </a:solidFill>
                          <a:latin typeface="Microsoft Sans Serif"/>
                          <a:cs typeface="Microsoft Sans Serif"/>
                        </a:rPr>
                        <a:t>айтады</a:t>
                      </a:r>
                      <a:endParaRPr lang="kk-KZ" sz="1400" dirty="0">
                        <a:latin typeface="Tahoma"/>
                        <a:cs typeface="Tahoma"/>
                      </a:endParaRPr>
                    </a:p>
                  </a:txBody>
                  <a:tcPr marL="0" marR="0" marT="81280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655320">
                        <a:lnSpc>
                          <a:spcPct val="114999"/>
                        </a:lnSpc>
                        <a:spcBef>
                          <a:spcPts val="480"/>
                        </a:spcBef>
                      </a:pPr>
                      <a:r>
                        <a:rPr lang="kk-KZ" sz="1500" dirty="0" smtClean="0">
                          <a:solidFill>
                            <a:schemeClr val="tx1"/>
                          </a:solidFill>
                          <a:latin typeface="Lucida Sans Unicode"/>
                          <a:cs typeface="Lucida Sans Unicode"/>
                        </a:rPr>
                        <a:t>И.Кон, </a:t>
                      </a:r>
                      <a:endParaRPr sz="1500" dirty="0">
                        <a:solidFill>
                          <a:schemeClr val="tx1"/>
                        </a:solidFill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9050">
                      <a:solidFill>
                        <a:srgbClr val="191919"/>
                      </a:solidFill>
                      <a:prstDash val="soli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593498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1500" b="1" spc="15" dirty="0" smtClean="0">
                          <a:solidFill>
                            <a:srgbClr val="191919"/>
                          </a:solidFill>
                          <a:latin typeface="Tahoma"/>
                          <a:cs typeface="Tahoma"/>
                        </a:rPr>
                        <a:t>Деликвентті</a:t>
                      </a:r>
                      <a:r>
                        <a:rPr lang="kk-KZ" sz="1500" b="1" spc="15" baseline="0" dirty="0" smtClean="0">
                          <a:solidFill>
                            <a:srgbClr val="19191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kk-KZ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r>
                        <a:rPr lang="ru-RU" sz="1400" spc="75" dirty="0" err="1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құқық</a:t>
                      </a:r>
                      <a:r>
                        <a:rPr lang="ru-RU" sz="1400" spc="75" dirty="0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ru-RU" sz="1400" spc="80" dirty="0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ru-RU" sz="1400" spc="130" dirty="0" err="1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нормаларын</a:t>
                      </a:r>
                      <a:r>
                        <a:rPr lang="ru-RU" sz="1400" spc="130" dirty="0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lang="ru-RU" sz="1400" spc="90" dirty="0" err="1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бұзушылық</a:t>
                      </a:r>
                      <a:r>
                        <a:rPr lang="ru-RU" sz="1400" spc="90" dirty="0" smtClean="0">
                          <a:solidFill>
                            <a:srgbClr val="242424"/>
                          </a:solidFill>
                          <a:latin typeface="Tahoma"/>
                          <a:cs typeface="Tahoma"/>
                        </a:rPr>
                        <a:t>.</a:t>
                      </a:r>
                      <a:endParaRPr lang="kk-KZ" sz="1400" dirty="0">
                        <a:latin typeface="Tahoma"/>
                        <a:cs typeface="Tahoma"/>
                      </a:endParaRPr>
                    </a:p>
                  </a:txBody>
                  <a:tcPr marL="0" marR="0" marT="847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22250" algn="just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80433" marB="0">
                    <a:lnL w="19050">
                      <a:solidFill>
                        <a:srgbClr val="191919"/>
                      </a:solidFill>
                      <a:prstDash val="soli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98139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1500" b="1" spc="55" dirty="0" smtClean="0">
                          <a:solidFill>
                            <a:srgbClr val="191919"/>
                          </a:solidFill>
                          <a:latin typeface="Tahoma"/>
                          <a:cs typeface="Tahoma"/>
                        </a:rPr>
                        <a:t>Виктимді </a:t>
                      </a:r>
                      <a:r>
                        <a:rPr lang="kk-KZ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адамның түрлі өмірлік жағдайларда құрбан</a:t>
                      </a:r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болуға бейімділігі.</a:t>
                      </a:r>
                      <a:endParaRPr lang="kk-KZ" sz="1400" dirty="0">
                        <a:latin typeface="Tahoma"/>
                        <a:cs typeface="Tahoma"/>
                      </a:endParaRPr>
                    </a:p>
                  </a:txBody>
                  <a:tcPr marL="0" marR="0" marT="847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10845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solidFill>
                          <a:schemeClr val="tx1"/>
                        </a:solidFill>
                        <a:latin typeface="Lucida Sans Unicode"/>
                        <a:cs typeface="Lucida Sans Unicode"/>
                      </a:endParaRPr>
                    </a:p>
                  </a:txBody>
                  <a:tcPr marL="0" marR="0" marT="80433" marB="0">
                    <a:lnL w="19050">
                      <a:solidFill>
                        <a:srgbClr val="191919"/>
                      </a:solidFill>
                      <a:prstDash val="soli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981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kk-KZ" sz="1400" b="1" dirty="0" smtClean="0">
                          <a:latin typeface="Times New Roman"/>
                          <a:cs typeface="Times New Roman"/>
                        </a:rPr>
                        <a:t>Қиын балалар мінез-құлқы</a:t>
                      </a:r>
                      <a:endParaRPr sz="14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233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90805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80433" marB="0">
                    <a:lnL w="19050">
                      <a:solidFill>
                        <a:srgbClr val="191919"/>
                      </a:solidFill>
                      <a:prstDash val="soli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58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30441" y="466909"/>
            <a:ext cx="88953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 ауытқушы мінез-құлқының негізгі түрлеріне психологиялық сипаттама:</a:t>
            </a:r>
            <a:endParaRPr lang="ru-RU" dirty="0"/>
          </a:p>
        </p:txBody>
      </p:sp>
      <p:graphicFrame>
        <p:nvGraphicFramePr>
          <p:cNvPr id="6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546651"/>
              </p:ext>
            </p:extLst>
          </p:nvPr>
        </p:nvGraphicFramePr>
        <p:xfrm>
          <a:off x="959999" y="1716505"/>
          <a:ext cx="10278534" cy="37394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1054"/>
                <a:gridCol w="70274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Түрлері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9050">
                      <a:solidFill>
                        <a:srgbClr val="191919"/>
                      </a:solidFill>
                      <a:prstDash val="solid"/>
                    </a:lnR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22909" algn="ctr">
                        <a:lnSpc>
                          <a:spcPct val="114999"/>
                        </a:lnSpc>
                        <a:spcBef>
                          <a:spcPts val="480"/>
                        </a:spcBef>
                      </a:pP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Психологиялық сипаттамасы</a:t>
                      </a:r>
                      <a:endParaRPr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1280" marB="0">
                    <a:lnL w="19050">
                      <a:solidFill>
                        <a:srgbClr val="191919"/>
                      </a:solidFill>
                      <a:prstDash val="solid"/>
                    </a:lnL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725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2000" b="1" spc="15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Ауытқушы </a:t>
                      </a: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endParaRPr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655320">
                        <a:lnSpc>
                          <a:spcPct val="114999"/>
                        </a:lnSpc>
                        <a:spcBef>
                          <a:spcPts val="480"/>
                        </a:spcBef>
                      </a:pPr>
                      <a:endParaRPr sz="15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593498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2000" b="1" spc="35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Девиантты </a:t>
                      </a: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endParaRPr lang="kk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1280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22250" algn="just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0433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98139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2000" b="1" spc="15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Деликвентті</a:t>
                      </a:r>
                      <a:r>
                        <a:rPr lang="kk-KZ" sz="2000" b="1" spc="15" baseline="0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endParaRPr lang="kk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47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10845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0433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  <a:tr h="98139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lang="kk-KZ" sz="2000" b="1" spc="55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Виктимді </a:t>
                      </a: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мінез-құлық-</a:t>
                      </a:r>
                      <a:r>
                        <a:rPr lang="kk-KZ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endParaRPr lang="kk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47" marB="0">
                    <a:lnR w="19050">
                      <a:solidFill>
                        <a:srgbClr val="191919"/>
                      </a:solidFill>
                      <a:prstDash val="solid"/>
                    </a:lnR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  <a:solidFill>
                      <a:srgbClr val="FFDB8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90805">
                        <a:lnSpc>
                          <a:spcPct val="114999"/>
                        </a:lnSpc>
                        <a:spcBef>
                          <a:spcPts val="475"/>
                        </a:spcBef>
                      </a:pPr>
                      <a:endParaRPr sz="15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0433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>
                      <a:solidFill>
                        <a:srgbClr val="191919"/>
                      </a:solidFill>
                      <a:prstDash val="solid"/>
                    </a:lnT>
                    <a:lnB w="19050">
                      <a:solidFill>
                        <a:srgbClr val="19191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248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8863"/>
            <a:ext cx="10515600" cy="5848100"/>
          </a:xfrm>
        </p:spPr>
        <p:txBody>
          <a:bodyPr>
            <a:normAutofit fontScale="77500" lnSpcReduction="20000"/>
          </a:bodyPr>
          <a:lstStyle/>
          <a:p>
            <a:pPr lvl="0"/>
            <a:endParaRPr lang="kk-KZ" dirty="0" smtClean="0"/>
          </a:p>
          <a:p>
            <a:pPr marL="0" lv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Жасөспірімдердің  мінезіндегі ауытқушылықтың  себептері мен факторлары</a:t>
            </a:r>
          </a:p>
          <a:p>
            <a:pPr lvl="0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дұрыс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тәрбиеленбегендерінің  себебінен  қажетті  білімдердің, біліктердің, дағдылардың  жоқтығы,  мінез-құлқындағы  жағымсыз  топтардың  қалыптасқандығынан  баланың,  жеткіншектің  өзін  дұрыс  ұстамайтындығынан  туындайтын  әлеуметтік-педагогикалық олқылықтар;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жайсыз   отбасылық  өзара қарым-қатынастар,  жағымсыз  психологиялық  ахуал,  оқудағы  жүйелі  сәтсіздіктер,  сынып   ұжымдарындағы  құрбылармен  өзара  қарым-қатынастың  орындамағандығы,  ата-аналарының,  мұғалімдердің  сыныптас  жолдастарының  дұрыс  емес (әділетсіз, дөрекі, қатал)  қатынастарынан  туындайтын  терең  психологиялық   жайсыздықтар;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 және  физикалық  денсаулығы мен дамуы  жағдайындағы ауытқушылықтар,  жас  ерекшелік  дағдарыстарындағы,  мінез  акцентуациясы  және  басқа да  физиологиялық,  психоневрологиялық  ерекшеліктер  себептері;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ішкі және   сыртқы  белсенділігінің  саналы  көріністеріне, өзін-өзі  көрсетуіне  жағдай  жасалмағандығынан,  іс-әрекеттердің  пайдалы  түрлерімен  айналыспайтығынан,  жағымды  және  маңызды  әлеуметтік,  сондай-ақ,  жеке  өмірлік  мақсаттары мен жоспарларының болмауы;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қараусыз  қалумен,  қоршаған  ортаның кері  ықпал етуімен және осының негізінде дамитын  әлеуметтік-психологиялық  дезадаптациямен,  әлеуметтік  және жеке  құндылықтарының  жағымсыз  түрде ауысуы және жағымсыз жайттар.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104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828</Words>
  <Application>Microsoft Office PowerPoint</Application>
  <PresentationFormat>Широкоэкранный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Lucida Sans Unicode</vt:lpstr>
      <vt:lpstr>Microsoft Sans Serif</vt:lpstr>
      <vt:lpstr>Tahoma</vt:lpstr>
      <vt:lpstr>Times New Roman</vt:lpstr>
      <vt:lpstr>Wingdings</vt:lpstr>
      <vt:lpstr>Тема Office</vt:lpstr>
      <vt:lpstr>Əл-Фараби атындағы</vt:lpstr>
      <vt:lpstr>Жоспар:</vt:lpstr>
      <vt:lpstr>Кіріспе</vt:lpstr>
      <vt:lpstr>Презентация PowerPoint</vt:lpstr>
      <vt:lpstr>Презентация PowerPoint</vt:lpstr>
      <vt:lpstr>Презентация PowerPoint</vt:lpstr>
      <vt:lpstr>Ауытқушы мінез-құлқының негізгі түрлерін зерттеген  ғалымдар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Əл-Фараби атындағы</dc:title>
  <dc:creator>Учетная запись Майкрософт</dc:creator>
  <cp:lastModifiedBy>HP</cp:lastModifiedBy>
  <cp:revision>7</cp:revision>
  <dcterms:created xsi:type="dcterms:W3CDTF">2023-11-06T15:32:33Z</dcterms:created>
  <dcterms:modified xsi:type="dcterms:W3CDTF">2024-11-11T15:15:36Z</dcterms:modified>
</cp:coreProperties>
</file>